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sldIdLst>
    <p:sldId id="256" r:id="rId2"/>
    <p:sldId id="362" r:id="rId3"/>
    <p:sldId id="297" r:id="rId4"/>
    <p:sldId id="298" r:id="rId5"/>
    <p:sldId id="279" r:id="rId6"/>
    <p:sldId id="272" r:id="rId7"/>
    <p:sldId id="273" r:id="rId8"/>
    <p:sldId id="271" r:id="rId9"/>
    <p:sldId id="258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60" r:id="rId19"/>
    <p:sldId id="261" r:id="rId20"/>
    <p:sldId id="274" r:id="rId21"/>
    <p:sldId id="275" r:id="rId22"/>
    <p:sldId id="278" r:id="rId23"/>
    <p:sldId id="277" r:id="rId24"/>
    <p:sldId id="280" r:id="rId25"/>
    <p:sldId id="282" r:id="rId26"/>
    <p:sldId id="293" r:id="rId27"/>
    <p:sldId id="286" r:id="rId28"/>
    <p:sldId id="283" r:id="rId29"/>
    <p:sldId id="287" r:id="rId30"/>
    <p:sldId id="288" r:id="rId31"/>
    <p:sldId id="284" r:id="rId32"/>
    <p:sldId id="289" r:id="rId33"/>
    <p:sldId id="290" r:id="rId34"/>
    <p:sldId id="291" r:id="rId35"/>
    <p:sldId id="292" r:id="rId36"/>
    <p:sldId id="285" r:id="rId37"/>
    <p:sldId id="294" r:id="rId38"/>
    <p:sldId id="295" r:id="rId39"/>
    <p:sldId id="270" r:id="rId40"/>
    <p:sldId id="296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FA6A01-A23F-A24B-80D8-0F1D2D92FEE5}" v="5" dt="2020-10-21T19:25:25.7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8"/>
    <p:restoredTop sz="94593"/>
  </p:normalViewPr>
  <p:slideViewPr>
    <p:cSldViewPr snapToGrid="0" snapToObjects="1">
      <p:cViewPr varScale="1">
        <p:scale>
          <a:sx n="112" d="100"/>
          <a:sy n="112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羽田野 拓" userId="a2621dbb4b80b59e" providerId="LiveId" clId="{3DF19D9A-9FBA-8F4A-B6BB-CAC5AB8D32E0}"/>
    <pc:docChg chg="undo custSel mod addSld delSld modSld sldOrd">
      <pc:chgData name="羽田野 拓" userId="a2621dbb4b80b59e" providerId="LiveId" clId="{3DF19D9A-9FBA-8F4A-B6BB-CAC5AB8D32E0}" dt="2020-09-06T05:53:59.552" v="8924" actId="20577"/>
      <pc:docMkLst>
        <pc:docMk/>
      </pc:docMkLst>
      <pc:sldChg chg="addSp modSp mod">
        <pc:chgData name="羽田野 拓" userId="a2621dbb4b80b59e" providerId="LiveId" clId="{3DF19D9A-9FBA-8F4A-B6BB-CAC5AB8D32E0}" dt="2020-09-04T04:41:51.551" v="5033" actId="1076"/>
        <pc:sldMkLst>
          <pc:docMk/>
          <pc:sldMk cId="3216955297" sldId="256"/>
        </pc:sldMkLst>
        <pc:spChg chg="mod">
          <ac:chgData name="羽田野 拓" userId="a2621dbb4b80b59e" providerId="LiveId" clId="{3DF19D9A-9FBA-8F4A-B6BB-CAC5AB8D32E0}" dt="2020-09-04T04:41:48.505" v="5032" actId="1076"/>
          <ac:spMkLst>
            <pc:docMk/>
            <pc:sldMk cId="3216955297" sldId="256"/>
            <ac:spMk id="2" creationId="{D5B61D8F-5F40-8E42-A5B1-189ABDA06551}"/>
          </ac:spMkLst>
        </pc:spChg>
        <pc:spChg chg="mod">
          <ac:chgData name="羽田野 拓" userId="a2621dbb4b80b59e" providerId="LiveId" clId="{3DF19D9A-9FBA-8F4A-B6BB-CAC5AB8D32E0}" dt="2020-09-04T04:41:51.551" v="5033" actId="1076"/>
          <ac:spMkLst>
            <pc:docMk/>
            <pc:sldMk cId="3216955297" sldId="256"/>
            <ac:spMk id="3" creationId="{155F04EE-86BE-8443-BE21-1EA092530842}"/>
          </ac:spMkLst>
        </pc:spChg>
        <pc:picChg chg="add mod">
          <ac:chgData name="羽田野 拓" userId="a2621dbb4b80b59e" providerId="LiveId" clId="{3DF19D9A-9FBA-8F4A-B6BB-CAC5AB8D32E0}" dt="2020-09-04T03:21:38.301" v="5030" actId="1076"/>
          <ac:picMkLst>
            <pc:docMk/>
            <pc:sldMk cId="3216955297" sldId="256"/>
            <ac:picMk id="18434" creationId="{83A00E35-ACF5-0A47-BCC2-20BF0C1C2ECF}"/>
          </ac:picMkLst>
        </pc:picChg>
      </pc:sldChg>
      <pc:sldChg chg="delSp">
        <pc:chgData name="羽田野 拓" userId="a2621dbb4b80b59e" providerId="LiveId" clId="{3DF19D9A-9FBA-8F4A-B6BB-CAC5AB8D32E0}" dt="2020-09-03T00:06:28.766" v="0" actId="478"/>
        <pc:sldMkLst>
          <pc:docMk/>
          <pc:sldMk cId="518131038" sldId="258"/>
        </pc:sldMkLst>
        <pc:picChg chg="del">
          <ac:chgData name="羽田野 拓" userId="a2621dbb4b80b59e" providerId="LiveId" clId="{3DF19D9A-9FBA-8F4A-B6BB-CAC5AB8D32E0}" dt="2020-09-03T00:06:28.766" v="0" actId="478"/>
          <ac:picMkLst>
            <pc:docMk/>
            <pc:sldMk cId="518131038" sldId="258"/>
            <ac:picMk id="1025" creationId="{A0748D58-4FAF-C148-86D0-0E43CEB6AE7F}"/>
          </ac:picMkLst>
        </pc:picChg>
      </pc:sldChg>
      <pc:sldChg chg="delSp del">
        <pc:chgData name="羽田野 拓" userId="a2621dbb4b80b59e" providerId="LiveId" clId="{3DF19D9A-9FBA-8F4A-B6BB-CAC5AB8D32E0}" dt="2020-09-03T18:21:02.732" v="2545" actId="2696"/>
        <pc:sldMkLst>
          <pc:docMk/>
          <pc:sldMk cId="1186225095" sldId="259"/>
        </pc:sldMkLst>
        <pc:picChg chg="del">
          <ac:chgData name="羽田野 拓" userId="a2621dbb4b80b59e" providerId="LiveId" clId="{3DF19D9A-9FBA-8F4A-B6BB-CAC5AB8D32E0}" dt="2020-09-03T00:06:31.787" v="1" actId="478"/>
          <ac:picMkLst>
            <pc:docMk/>
            <pc:sldMk cId="1186225095" sldId="259"/>
            <ac:picMk id="2049" creationId="{84BF7F34-3960-164F-8F68-7D4F1695CD6B}"/>
          </ac:picMkLst>
        </pc:picChg>
      </pc:sldChg>
      <pc:sldChg chg="addSp delSp modSp mod setBg">
        <pc:chgData name="羽田野 拓" userId="a2621dbb4b80b59e" providerId="LiveId" clId="{3DF19D9A-9FBA-8F4A-B6BB-CAC5AB8D32E0}" dt="2020-09-03T13:04:01.700" v="2309" actId="26606"/>
        <pc:sldMkLst>
          <pc:docMk/>
          <pc:sldMk cId="2801327287" sldId="260"/>
        </pc:sldMkLst>
        <pc:spChg chg="mod">
          <ac:chgData name="羽田野 拓" userId="a2621dbb4b80b59e" providerId="LiveId" clId="{3DF19D9A-9FBA-8F4A-B6BB-CAC5AB8D32E0}" dt="2020-09-03T13:04:01.700" v="2309" actId="26606"/>
          <ac:spMkLst>
            <pc:docMk/>
            <pc:sldMk cId="2801327287" sldId="260"/>
            <ac:spMk id="2" creationId="{3973CD77-1477-F543-BAE6-C486630B78A3}"/>
          </ac:spMkLst>
        </pc:spChg>
        <pc:spChg chg="del mod">
          <ac:chgData name="羽田野 拓" userId="a2621dbb4b80b59e" providerId="LiveId" clId="{3DF19D9A-9FBA-8F4A-B6BB-CAC5AB8D32E0}" dt="2020-09-03T13:04:01.700" v="2309" actId="26606"/>
          <ac:spMkLst>
            <pc:docMk/>
            <pc:sldMk cId="2801327287" sldId="260"/>
            <ac:spMk id="3" creationId="{FC567D5E-B6FD-E441-952D-D2680C39863B}"/>
          </ac:spMkLst>
        </pc:spChg>
        <pc:graphicFrameChg chg="add">
          <ac:chgData name="羽田野 拓" userId="a2621dbb4b80b59e" providerId="LiveId" clId="{3DF19D9A-9FBA-8F4A-B6BB-CAC5AB8D32E0}" dt="2020-09-03T13:04:01.700" v="2309" actId="26606"/>
          <ac:graphicFrameMkLst>
            <pc:docMk/>
            <pc:sldMk cId="2801327287" sldId="260"/>
            <ac:graphicFrameMk id="5" creationId="{16086DF9-31C2-46CA-A2BA-2DD0BE5BB76B}"/>
          </ac:graphicFrameMkLst>
        </pc:graphicFrameChg>
      </pc:sldChg>
      <pc:sldChg chg="addSp delSp modSp add mod">
        <pc:chgData name="羽田野 拓" userId="a2621dbb4b80b59e" providerId="LiveId" clId="{3DF19D9A-9FBA-8F4A-B6BB-CAC5AB8D32E0}" dt="2020-09-05T12:56:34.850" v="5124" actId="1076"/>
        <pc:sldMkLst>
          <pc:docMk/>
          <pc:sldMk cId="1395213014" sldId="261"/>
        </pc:sldMkLst>
        <pc:spChg chg="mod">
          <ac:chgData name="羽田野 拓" userId="a2621dbb4b80b59e" providerId="LiveId" clId="{3DF19D9A-9FBA-8F4A-B6BB-CAC5AB8D32E0}" dt="2020-09-03T18:26:21.343" v="2928" actId="13926"/>
          <ac:spMkLst>
            <pc:docMk/>
            <pc:sldMk cId="1395213014" sldId="261"/>
            <ac:spMk id="2" creationId="{1DF3CBBD-790A-504A-A2AE-C664A2CB867D}"/>
          </ac:spMkLst>
        </pc:spChg>
        <pc:spChg chg="mod">
          <ac:chgData name="羽田野 拓" userId="a2621dbb4b80b59e" providerId="LiveId" clId="{3DF19D9A-9FBA-8F4A-B6BB-CAC5AB8D32E0}" dt="2020-09-03T18:20:48.601" v="2544" actId="20577"/>
          <ac:spMkLst>
            <pc:docMk/>
            <pc:sldMk cId="1395213014" sldId="261"/>
            <ac:spMk id="3" creationId="{F423353B-FF26-5849-B12D-C7BC0E5E1300}"/>
          </ac:spMkLst>
        </pc:spChg>
        <pc:spChg chg="add del mod">
          <ac:chgData name="羽田野 拓" userId="a2621dbb4b80b59e" providerId="LiveId" clId="{3DF19D9A-9FBA-8F4A-B6BB-CAC5AB8D32E0}" dt="2020-09-05T12:54:37.546" v="5107" actId="478"/>
          <ac:spMkLst>
            <pc:docMk/>
            <pc:sldMk cId="1395213014" sldId="261"/>
            <ac:spMk id="4" creationId="{B7BB9054-F942-DD40-AF42-16DD858BAC9F}"/>
          </ac:spMkLst>
        </pc:spChg>
        <pc:spChg chg="add mod">
          <ac:chgData name="羽田野 拓" userId="a2621dbb4b80b59e" providerId="LiveId" clId="{3DF19D9A-9FBA-8F4A-B6BB-CAC5AB8D32E0}" dt="2020-09-05T12:54:10.724" v="5104" actId="1076"/>
          <ac:spMkLst>
            <pc:docMk/>
            <pc:sldMk cId="1395213014" sldId="261"/>
            <ac:spMk id="5" creationId="{A63AB20E-098B-6540-A8BB-A2A94F3C3C47}"/>
          </ac:spMkLst>
        </pc:spChg>
        <pc:spChg chg="add">
          <ac:chgData name="羽田野 拓" userId="a2621dbb4b80b59e" providerId="LiveId" clId="{3DF19D9A-9FBA-8F4A-B6BB-CAC5AB8D32E0}" dt="2020-09-05T12:54:29.892" v="5106" actId="11529"/>
          <ac:spMkLst>
            <pc:docMk/>
            <pc:sldMk cId="1395213014" sldId="261"/>
            <ac:spMk id="6" creationId="{7C1F8E98-3CA1-2045-A2F7-8FF42861597C}"/>
          </ac:spMkLst>
        </pc:spChg>
        <pc:spChg chg="add mod">
          <ac:chgData name="羽田野 拓" userId="a2621dbb4b80b59e" providerId="LiveId" clId="{3DF19D9A-9FBA-8F4A-B6BB-CAC5AB8D32E0}" dt="2020-09-05T12:54:10.724" v="5104" actId="1076"/>
          <ac:spMkLst>
            <pc:docMk/>
            <pc:sldMk cId="1395213014" sldId="261"/>
            <ac:spMk id="9" creationId="{CFD10A3A-229A-F646-B9A6-81F306E4DE90}"/>
          </ac:spMkLst>
        </pc:spChg>
        <pc:spChg chg="add mod">
          <ac:chgData name="羽田野 拓" userId="a2621dbb4b80b59e" providerId="LiveId" clId="{3DF19D9A-9FBA-8F4A-B6BB-CAC5AB8D32E0}" dt="2020-09-05T12:54:10.724" v="5104" actId="1076"/>
          <ac:spMkLst>
            <pc:docMk/>
            <pc:sldMk cId="1395213014" sldId="261"/>
            <ac:spMk id="11" creationId="{7A5AFA9E-0A49-E542-954D-64722BA58C17}"/>
          </ac:spMkLst>
        </pc:spChg>
        <pc:spChg chg="add del mod">
          <ac:chgData name="羽田野 拓" userId="a2621dbb4b80b59e" providerId="LiveId" clId="{3DF19D9A-9FBA-8F4A-B6BB-CAC5AB8D32E0}" dt="2020-09-05T12:53:56.537" v="5103" actId="478"/>
          <ac:spMkLst>
            <pc:docMk/>
            <pc:sldMk cId="1395213014" sldId="261"/>
            <ac:spMk id="12" creationId="{CAC07D13-843D-8340-93F9-472AAD70B8CF}"/>
          </ac:spMkLst>
        </pc:spChg>
        <pc:spChg chg="add mod">
          <ac:chgData name="羽田野 拓" userId="a2621dbb4b80b59e" providerId="LiveId" clId="{3DF19D9A-9FBA-8F4A-B6BB-CAC5AB8D32E0}" dt="2020-09-05T12:56:34.850" v="5124" actId="1076"/>
          <ac:spMkLst>
            <pc:docMk/>
            <pc:sldMk cId="1395213014" sldId="261"/>
            <ac:spMk id="15" creationId="{18FEBC01-EF23-CF4D-97DC-B633D547DA3D}"/>
          </ac:spMkLst>
        </pc:spChg>
        <pc:picChg chg="add del mod">
          <ac:chgData name="羽田野 拓" userId="a2621dbb4b80b59e" providerId="LiveId" clId="{3DF19D9A-9FBA-8F4A-B6BB-CAC5AB8D32E0}" dt="2020-09-05T12:55:08.276" v="5112" actId="14826"/>
          <ac:picMkLst>
            <pc:docMk/>
            <pc:sldMk cId="1395213014" sldId="261"/>
            <ac:picMk id="6146" creationId="{96E5D392-923F-AD43-BB25-3383332CA2C4}"/>
          </ac:picMkLst>
        </pc:picChg>
        <pc:picChg chg="add del mod">
          <ac:chgData name="羽田野 拓" userId="a2621dbb4b80b59e" providerId="LiveId" clId="{3DF19D9A-9FBA-8F4A-B6BB-CAC5AB8D32E0}" dt="2020-09-05T12:56:32.035" v="5123" actId="1076"/>
          <ac:picMkLst>
            <pc:docMk/>
            <pc:sldMk cId="1395213014" sldId="261"/>
            <ac:picMk id="6148" creationId="{256FA4BC-C8E3-C242-9A98-96EAD6831985}"/>
          </ac:picMkLst>
        </pc:picChg>
        <pc:picChg chg="add mod">
          <ac:chgData name="羽田野 拓" userId="a2621dbb4b80b59e" providerId="LiveId" clId="{3DF19D9A-9FBA-8F4A-B6BB-CAC5AB8D32E0}" dt="2020-09-05T12:54:10.724" v="5104" actId="1076"/>
          <ac:picMkLst>
            <pc:docMk/>
            <pc:sldMk cId="1395213014" sldId="261"/>
            <ac:picMk id="6150" creationId="{B80CF612-DBC8-9348-887E-B0521EE85CC5}"/>
          </ac:picMkLst>
        </pc:picChg>
        <pc:picChg chg="add mod">
          <ac:chgData name="羽田野 拓" userId="a2621dbb4b80b59e" providerId="LiveId" clId="{3DF19D9A-9FBA-8F4A-B6BB-CAC5AB8D32E0}" dt="2020-09-05T12:54:10.724" v="5104" actId="1076"/>
          <ac:picMkLst>
            <pc:docMk/>
            <pc:sldMk cId="1395213014" sldId="261"/>
            <ac:picMk id="6152" creationId="{1F3A0A06-B3CF-E243-A17B-97D10792BF3E}"/>
          </ac:picMkLst>
        </pc:picChg>
        <pc:picChg chg="add mod">
          <ac:chgData name="羽田野 拓" userId="a2621dbb4b80b59e" providerId="LiveId" clId="{3DF19D9A-9FBA-8F4A-B6BB-CAC5AB8D32E0}" dt="2020-09-05T12:54:15.103" v="5105" actId="1076"/>
          <ac:picMkLst>
            <pc:docMk/>
            <pc:sldMk cId="1395213014" sldId="261"/>
            <ac:picMk id="6154" creationId="{591CCF46-4CD5-DD40-8596-3F5D9ADAB0F4}"/>
          </ac:picMkLst>
        </pc:picChg>
      </pc:sldChg>
      <pc:sldChg chg="addSp delSp modSp add mod setBg">
        <pc:chgData name="羽田野 拓" userId="a2621dbb4b80b59e" providerId="LiveId" clId="{3DF19D9A-9FBA-8F4A-B6BB-CAC5AB8D32E0}" dt="2020-09-03T01:03:07.530" v="773" actId="20577"/>
        <pc:sldMkLst>
          <pc:docMk/>
          <pc:sldMk cId="763552455" sldId="262"/>
        </pc:sldMkLst>
        <pc:spChg chg="mod">
          <ac:chgData name="羽田野 拓" userId="a2621dbb4b80b59e" providerId="LiveId" clId="{3DF19D9A-9FBA-8F4A-B6BB-CAC5AB8D32E0}" dt="2020-09-03T01:03:07.530" v="773" actId="20577"/>
          <ac:spMkLst>
            <pc:docMk/>
            <pc:sldMk cId="763552455" sldId="262"/>
            <ac:spMk id="2" creationId="{31C76DB6-C23F-B141-89B6-76A78BEB46A1}"/>
          </ac:spMkLst>
        </pc:spChg>
        <pc:spChg chg="mod ord">
          <ac:chgData name="羽田野 拓" userId="a2621dbb4b80b59e" providerId="LiveId" clId="{3DF19D9A-9FBA-8F4A-B6BB-CAC5AB8D32E0}" dt="2020-09-03T00:47:58.582" v="407" actId="20577"/>
          <ac:spMkLst>
            <pc:docMk/>
            <pc:sldMk cId="763552455" sldId="262"/>
            <ac:spMk id="3" creationId="{578B0978-0794-AA43-BEC2-DB49C9F7C7F9}"/>
          </ac:spMkLst>
        </pc:spChg>
        <pc:spChg chg="add del mod">
          <ac:chgData name="羽田野 拓" userId="a2621dbb4b80b59e" providerId="LiveId" clId="{3DF19D9A-9FBA-8F4A-B6BB-CAC5AB8D32E0}" dt="2020-09-03T01:00:02.326" v="715" actId="1076"/>
          <ac:spMkLst>
            <pc:docMk/>
            <pc:sldMk cId="763552455" sldId="262"/>
            <ac:spMk id="4" creationId="{FA7C9329-E22F-5D4B-A733-3AD01C57CABC}"/>
          </ac:spMkLst>
        </pc:spChg>
        <pc:spChg chg="add del mod">
          <ac:chgData name="羽田野 拓" userId="a2621dbb4b80b59e" providerId="LiveId" clId="{3DF19D9A-9FBA-8F4A-B6BB-CAC5AB8D32E0}" dt="2020-09-03T00:49:32.648" v="445"/>
          <ac:spMkLst>
            <pc:docMk/>
            <pc:sldMk cId="763552455" sldId="262"/>
            <ac:spMk id="5" creationId="{16BF7698-3E94-C34C-985D-ADC301D4FA7F}"/>
          </ac:spMkLst>
        </pc:spChg>
        <pc:spChg chg="add mod">
          <ac:chgData name="羽田野 拓" userId="a2621dbb4b80b59e" providerId="LiveId" clId="{3DF19D9A-9FBA-8F4A-B6BB-CAC5AB8D32E0}" dt="2020-09-03T01:00:18.424" v="720" actId="1076"/>
          <ac:spMkLst>
            <pc:docMk/>
            <pc:sldMk cId="763552455" sldId="262"/>
            <ac:spMk id="7" creationId="{A3EEF21F-FAAB-5D44-A53E-F70FCF660829}"/>
          </ac:spMkLst>
        </pc:spChg>
        <pc:spChg chg="add mod">
          <ac:chgData name="羽田野 拓" userId="a2621dbb4b80b59e" providerId="LiveId" clId="{3DF19D9A-9FBA-8F4A-B6BB-CAC5AB8D32E0}" dt="2020-09-03T01:00:21.934" v="721" actId="1076"/>
          <ac:spMkLst>
            <pc:docMk/>
            <pc:sldMk cId="763552455" sldId="262"/>
            <ac:spMk id="8" creationId="{A352CE9A-3B71-E341-9E96-941BDBEF56C1}"/>
          </ac:spMkLst>
        </pc:spChg>
        <pc:spChg chg="add mod">
          <ac:chgData name="羽田野 拓" userId="a2621dbb4b80b59e" providerId="LiveId" clId="{3DF19D9A-9FBA-8F4A-B6BB-CAC5AB8D32E0}" dt="2020-09-03T01:00:11.386" v="718" actId="1076"/>
          <ac:spMkLst>
            <pc:docMk/>
            <pc:sldMk cId="763552455" sldId="262"/>
            <ac:spMk id="9" creationId="{2AA55458-3619-6147-9DFD-192E2B4FE1C8}"/>
          </ac:spMkLst>
        </pc:spChg>
        <pc:spChg chg="add mod">
          <ac:chgData name="羽田野 拓" userId="a2621dbb4b80b59e" providerId="LiveId" clId="{3DF19D9A-9FBA-8F4A-B6BB-CAC5AB8D32E0}" dt="2020-09-03T01:01:03.320" v="744" actId="14100"/>
          <ac:spMkLst>
            <pc:docMk/>
            <pc:sldMk cId="763552455" sldId="262"/>
            <ac:spMk id="14" creationId="{8FA0D213-0906-F84F-99A2-6D1D7A533711}"/>
          </ac:spMkLst>
        </pc:spChg>
        <pc:spChg chg="add mod">
          <ac:chgData name="羽田野 拓" userId="a2621dbb4b80b59e" providerId="LiveId" clId="{3DF19D9A-9FBA-8F4A-B6BB-CAC5AB8D32E0}" dt="2020-09-03T01:00:47.984" v="728" actId="1076"/>
          <ac:spMkLst>
            <pc:docMk/>
            <pc:sldMk cId="763552455" sldId="262"/>
            <ac:spMk id="15" creationId="{16AA6A20-87C6-C444-9C7B-8634DC4BC904}"/>
          </ac:spMkLst>
        </pc:spChg>
        <pc:spChg chg="add del">
          <ac:chgData name="羽田野 拓" userId="a2621dbb4b80b59e" providerId="LiveId" clId="{3DF19D9A-9FBA-8F4A-B6BB-CAC5AB8D32E0}" dt="2020-09-03T00:46:25.939" v="362" actId="26606"/>
          <ac:spMkLst>
            <pc:docMk/>
            <pc:sldMk cId="763552455" sldId="262"/>
            <ac:spMk id="71" creationId="{A67E2D8A-19BE-48A0-889C-CCAC02348C99}"/>
          </ac:spMkLst>
        </pc:spChg>
        <pc:spChg chg="add del">
          <ac:chgData name="羽田野 拓" userId="a2621dbb4b80b59e" providerId="LiveId" clId="{3DF19D9A-9FBA-8F4A-B6BB-CAC5AB8D32E0}" dt="2020-09-03T00:46:28.114" v="364" actId="26606"/>
          <ac:spMkLst>
            <pc:docMk/>
            <pc:sldMk cId="763552455" sldId="262"/>
            <ac:spMk id="73" creationId="{92D1D7C6-1C89-420C-8D35-483654167118}"/>
          </ac:spMkLst>
        </pc:spChg>
        <pc:spChg chg="add del">
          <ac:chgData name="羽田野 拓" userId="a2621dbb4b80b59e" providerId="LiveId" clId="{3DF19D9A-9FBA-8F4A-B6BB-CAC5AB8D32E0}" dt="2020-09-03T00:46:28.114" v="364" actId="26606"/>
          <ac:spMkLst>
            <pc:docMk/>
            <pc:sldMk cId="763552455" sldId="262"/>
            <ac:spMk id="3076" creationId="{83B91B61-BFCA-4647-957E-A8269BE46F39}"/>
          </ac:spMkLst>
        </pc:spChg>
        <pc:picChg chg="add mod">
          <ac:chgData name="羽田野 拓" userId="a2621dbb4b80b59e" providerId="LiveId" clId="{3DF19D9A-9FBA-8F4A-B6BB-CAC5AB8D32E0}" dt="2020-09-03T01:00:13.352" v="719" actId="1076"/>
          <ac:picMkLst>
            <pc:docMk/>
            <pc:sldMk cId="763552455" sldId="262"/>
            <ac:picMk id="6" creationId="{637BFB54-C404-0A43-89DD-95A1FAA815F2}"/>
          </ac:picMkLst>
        </pc:picChg>
        <pc:picChg chg="add mod">
          <ac:chgData name="羽田野 拓" userId="a2621dbb4b80b59e" providerId="LiveId" clId="{3DF19D9A-9FBA-8F4A-B6BB-CAC5AB8D32E0}" dt="2020-09-03T01:00:06.723" v="717" actId="1076"/>
          <ac:picMkLst>
            <pc:docMk/>
            <pc:sldMk cId="763552455" sldId="262"/>
            <ac:picMk id="3074" creationId="{3468FCD7-C1AE-0244-8984-449460E47BD4}"/>
          </ac:picMkLst>
        </pc:picChg>
        <pc:picChg chg="add mod">
          <ac:chgData name="羽田野 拓" userId="a2621dbb4b80b59e" providerId="LiveId" clId="{3DF19D9A-9FBA-8F4A-B6BB-CAC5AB8D32E0}" dt="2020-09-03T01:00:36.872" v="726" actId="1076"/>
          <ac:picMkLst>
            <pc:docMk/>
            <pc:sldMk cId="763552455" sldId="262"/>
            <ac:picMk id="3078" creationId="{E85ADDBF-1270-0F4C-B9B6-05A73605C776}"/>
          </ac:picMkLst>
        </pc:picChg>
      </pc:sldChg>
      <pc:sldChg chg="addSp delSp modSp add mod">
        <pc:chgData name="羽田野 拓" userId="a2621dbb4b80b59e" providerId="LiveId" clId="{3DF19D9A-9FBA-8F4A-B6BB-CAC5AB8D32E0}" dt="2020-09-03T01:09:16.917" v="956" actId="1076"/>
        <pc:sldMkLst>
          <pc:docMk/>
          <pc:sldMk cId="1869017753" sldId="263"/>
        </pc:sldMkLst>
        <pc:spChg chg="mod">
          <ac:chgData name="羽田野 拓" userId="a2621dbb4b80b59e" providerId="LiveId" clId="{3DF19D9A-9FBA-8F4A-B6BB-CAC5AB8D32E0}" dt="2020-09-03T01:03:19.483" v="780" actId="20577"/>
          <ac:spMkLst>
            <pc:docMk/>
            <pc:sldMk cId="1869017753" sldId="263"/>
            <ac:spMk id="2" creationId="{31C76DB6-C23F-B141-89B6-76A78BEB46A1}"/>
          </ac:spMkLst>
        </pc:spChg>
        <pc:spChg chg="mod">
          <ac:chgData name="羽田野 拓" userId="a2621dbb4b80b59e" providerId="LiveId" clId="{3DF19D9A-9FBA-8F4A-B6BB-CAC5AB8D32E0}" dt="2020-09-03T01:04:16.848" v="861" actId="20577"/>
          <ac:spMkLst>
            <pc:docMk/>
            <pc:sldMk cId="1869017753" sldId="263"/>
            <ac:spMk id="3" creationId="{578B0978-0794-AA43-BEC2-DB49C9F7C7F9}"/>
          </ac:spMkLst>
        </pc:spChg>
        <pc:spChg chg="del">
          <ac:chgData name="羽田野 拓" userId="a2621dbb4b80b59e" providerId="LiveId" clId="{3DF19D9A-9FBA-8F4A-B6BB-CAC5AB8D32E0}" dt="2020-09-03T01:03:32.010" v="781" actId="478"/>
          <ac:spMkLst>
            <pc:docMk/>
            <pc:sldMk cId="1869017753" sldId="263"/>
            <ac:spMk id="4" creationId="{FA7C9329-E22F-5D4B-A733-3AD01C57CABC}"/>
          </ac:spMkLst>
        </pc:spChg>
        <pc:spChg chg="mod">
          <ac:chgData name="羽田野 拓" userId="a2621dbb4b80b59e" providerId="LiveId" clId="{3DF19D9A-9FBA-8F4A-B6BB-CAC5AB8D32E0}" dt="2020-09-03T01:06:54.687" v="928" actId="20577"/>
          <ac:spMkLst>
            <pc:docMk/>
            <pc:sldMk cId="1869017753" sldId="263"/>
            <ac:spMk id="7" creationId="{A3EEF21F-FAAB-5D44-A53E-F70FCF660829}"/>
          </ac:spMkLst>
        </pc:spChg>
        <pc:spChg chg="mod">
          <ac:chgData name="羽田野 拓" userId="a2621dbb4b80b59e" providerId="LiveId" clId="{3DF19D9A-9FBA-8F4A-B6BB-CAC5AB8D32E0}" dt="2020-09-03T01:08:41.178" v="938" actId="20577"/>
          <ac:spMkLst>
            <pc:docMk/>
            <pc:sldMk cId="1869017753" sldId="263"/>
            <ac:spMk id="8" creationId="{A352CE9A-3B71-E341-9E96-941BDBEF56C1}"/>
          </ac:spMkLst>
        </pc:spChg>
        <pc:spChg chg="mod">
          <ac:chgData name="羽田野 拓" userId="a2621dbb4b80b59e" providerId="LiveId" clId="{3DF19D9A-9FBA-8F4A-B6BB-CAC5AB8D32E0}" dt="2020-09-03T01:04:22.989" v="862" actId="1076"/>
          <ac:spMkLst>
            <pc:docMk/>
            <pc:sldMk cId="1869017753" sldId="263"/>
            <ac:spMk id="9" creationId="{2AA55458-3619-6147-9DFD-192E2B4FE1C8}"/>
          </ac:spMkLst>
        </pc:spChg>
        <pc:spChg chg="add mod">
          <ac:chgData name="羽田野 拓" userId="a2621dbb4b80b59e" providerId="LiveId" clId="{3DF19D9A-9FBA-8F4A-B6BB-CAC5AB8D32E0}" dt="2020-09-03T01:08:48.475" v="939" actId="571"/>
          <ac:spMkLst>
            <pc:docMk/>
            <pc:sldMk cId="1869017753" sldId="263"/>
            <ac:spMk id="13" creationId="{EA65EB66-14B7-3D46-8459-DDF12C268477}"/>
          </ac:spMkLst>
        </pc:spChg>
        <pc:spChg chg="mod">
          <ac:chgData name="羽田野 拓" userId="a2621dbb4b80b59e" providerId="LiveId" clId="{3DF19D9A-9FBA-8F4A-B6BB-CAC5AB8D32E0}" dt="2020-09-03T01:08:19.943" v="935" actId="1076"/>
          <ac:spMkLst>
            <pc:docMk/>
            <pc:sldMk cId="1869017753" sldId="263"/>
            <ac:spMk id="14" creationId="{8FA0D213-0906-F84F-99A2-6D1D7A533711}"/>
          </ac:spMkLst>
        </pc:spChg>
        <pc:spChg chg="del mod">
          <ac:chgData name="羽田野 拓" userId="a2621dbb4b80b59e" providerId="LiveId" clId="{3DF19D9A-9FBA-8F4A-B6BB-CAC5AB8D32E0}" dt="2020-09-03T01:08:34.580" v="937" actId="478"/>
          <ac:spMkLst>
            <pc:docMk/>
            <pc:sldMk cId="1869017753" sldId="263"/>
            <ac:spMk id="15" creationId="{16AA6A20-87C6-C444-9C7B-8634DC4BC904}"/>
          </ac:spMkLst>
        </pc:spChg>
        <pc:spChg chg="add mod">
          <ac:chgData name="羽田野 拓" userId="a2621dbb4b80b59e" providerId="LiveId" clId="{3DF19D9A-9FBA-8F4A-B6BB-CAC5AB8D32E0}" dt="2020-09-03T01:09:16.917" v="956" actId="1076"/>
          <ac:spMkLst>
            <pc:docMk/>
            <pc:sldMk cId="1869017753" sldId="263"/>
            <ac:spMk id="16" creationId="{76CC1E5B-B54A-6A4B-9172-8154F78EE5A2}"/>
          </ac:spMkLst>
        </pc:spChg>
        <pc:picChg chg="del">
          <ac:chgData name="羽田野 拓" userId="a2621dbb4b80b59e" providerId="LiveId" clId="{3DF19D9A-9FBA-8F4A-B6BB-CAC5AB8D32E0}" dt="2020-09-03T01:03:37.098" v="782" actId="478"/>
          <ac:picMkLst>
            <pc:docMk/>
            <pc:sldMk cId="1869017753" sldId="263"/>
            <ac:picMk id="6" creationId="{637BFB54-C404-0A43-89DD-95A1FAA815F2}"/>
          </ac:picMkLst>
        </pc:picChg>
        <pc:picChg chg="del">
          <ac:chgData name="羽田野 拓" userId="a2621dbb4b80b59e" providerId="LiveId" clId="{3DF19D9A-9FBA-8F4A-B6BB-CAC5AB8D32E0}" dt="2020-09-03T01:03:32.010" v="781" actId="478"/>
          <ac:picMkLst>
            <pc:docMk/>
            <pc:sldMk cId="1869017753" sldId="263"/>
            <ac:picMk id="3074" creationId="{3468FCD7-C1AE-0244-8984-449460E47BD4}"/>
          </ac:picMkLst>
        </pc:picChg>
        <pc:picChg chg="mod">
          <ac:chgData name="羽田野 拓" userId="a2621dbb4b80b59e" providerId="LiveId" clId="{3DF19D9A-9FBA-8F4A-B6BB-CAC5AB8D32E0}" dt="2020-09-03T01:08:19.943" v="935" actId="1076"/>
          <ac:picMkLst>
            <pc:docMk/>
            <pc:sldMk cId="1869017753" sldId="263"/>
            <ac:picMk id="3078" creationId="{E85ADDBF-1270-0F4C-B9B6-05A73605C776}"/>
          </ac:picMkLst>
        </pc:picChg>
      </pc:sldChg>
      <pc:sldChg chg="addSp modSp add mod">
        <pc:chgData name="羽田野 拓" userId="a2621dbb4b80b59e" providerId="LiveId" clId="{3DF19D9A-9FBA-8F4A-B6BB-CAC5AB8D32E0}" dt="2020-09-03T01:29:01.808" v="1270" actId="1076"/>
        <pc:sldMkLst>
          <pc:docMk/>
          <pc:sldMk cId="2286005" sldId="264"/>
        </pc:sldMkLst>
        <pc:spChg chg="mod">
          <ac:chgData name="羽田野 拓" userId="a2621dbb4b80b59e" providerId="LiveId" clId="{3DF19D9A-9FBA-8F4A-B6BB-CAC5AB8D32E0}" dt="2020-09-03T01:12:57.573" v="1000" actId="14100"/>
          <ac:spMkLst>
            <pc:docMk/>
            <pc:sldMk cId="2286005" sldId="264"/>
            <ac:spMk id="2" creationId="{498E66FA-9D06-0747-9FE5-733F8E75B0C4}"/>
          </ac:spMkLst>
        </pc:spChg>
        <pc:spChg chg="mod">
          <ac:chgData name="羽田野 拓" userId="a2621dbb4b80b59e" providerId="LiveId" clId="{3DF19D9A-9FBA-8F4A-B6BB-CAC5AB8D32E0}" dt="2020-09-03T01:18:24.946" v="1253" actId="403"/>
          <ac:spMkLst>
            <pc:docMk/>
            <pc:sldMk cId="2286005" sldId="264"/>
            <ac:spMk id="3" creationId="{ECE5ED14-090B-8C4A-8928-F1D532B02C0B}"/>
          </ac:spMkLst>
        </pc:spChg>
        <pc:spChg chg="add mod">
          <ac:chgData name="羽田野 拓" userId="a2621dbb4b80b59e" providerId="LiveId" clId="{3DF19D9A-9FBA-8F4A-B6BB-CAC5AB8D32E0}" dt="2020-09-03T01:20:31.714" v="1269" actId="1076"/>
          <ac:spMkLst>
            <pc:docMk/>
            <pc:sldMk cId="2286005" sldId="264"/>
            <ac:spMk id="4" creationId="{67FB9DE8-2A23-DF42-B02B-78DEF6BF2A60}"/>
          </ac:spMkLst>
        </pc:spChg>
        <pc:spChg chg="add mod">
          <ac:chgData name="羽田野 拓" userId="a2621dbb4b80b59e" providerId="LiveId" clId="{3DF19D9A-9FBA-8F4A-B6BB-CAC5AB8D32E0}" dt="2020-09-03T01:18:41.440" v="1256" actId="1076"/>
          <ac:spMkLst>
            <pc:docMk/>
            <pc:sldMk cId="2286005" sldId="264"/>
            <ac:spMk id="5" creationId="{D6459545-5E5F-4040-83FB-35AF8DAC455B}"/>
          </ac:spMkLst>
        </pc:spChg>
        <pc:spChg chg="add mod">
          <ac:chgData name="羽田野 拓" userId="a2621dbb4b80b59e" providerId="LiveId" clId="{3DF19D9A-9FBA-8F4A-B6BB-CAC5AB8D32E0}" dt="2020-09-03T01:29:01.808" v="1270" actId="1076"/>
          <ac:spMkLst>
            <pc:docMk/>
            <pc:sldMk cId="2286005" sldId="264"/>
            <ac:spMk id="6" creationId="{E4FA08C2-26AD-6348-8021-B96198BE31B9}"/>
          </ac:spMkLst>
        </pc:spChg>
        <pc:spChg chg="add mod">
          <ac:chgData name="羽田野 拓" userId="a2621dbb4b80b59e" providerId="LiveId" clId="{3DF19D9A-9FBA-8F4A-B6BB-CAC5AB8D32E0}" dt="2020-09-03T01:20:24.945" v="1268" actId="14100"/>
          <ac:spMkLst>
            <pc:docMk/>
            <pc:sldMk cId="2286005" sldId="264"/>
            <ac:spMk id="7" creationId="{A18BFB24-A777-8748-9C8D-E1CD2E27EC21}"/>
          </ac:spMkLst>
        </pc:spChg>
      </pc:sldChg>
      <pc:sldChg chg="modSp add mod">
        <pc:chgData name="羽田野 拓" userId="a2621dbb4b80b59e" providerId="LiveId" clId="{3DF19D9A-9FBA-8F4A-B6BB-CAC5AB8D32E0}" dt="2020-09-03T01:44:52.968" v="1547" actId="403"/>
        <pc:sldMkLst>
          <pc:docMk/>
          <pc:sldMk cId="953211031" sldId="265"/>
        </pc:sldMkLst>
        <pc:spChg chg="mod">
          <ac:chgData name="羽田野 拓" userId="a2621dbb4b80b59e" providerId="LiveId" clId="{3DF19D9A-9FBA-8F4A-B6BB-CAC5AB8D32E0}" dt="2020-09-03T01:42:26.686" v="1309" actId="20577"/>
          <ac:spMkLst>
            <pc:docMk/>
            <pc:sldMk cId="953211031" sldId="265"/>
            <ac:spMk id="2" creationId="{BAC5DBFC-D65C-2E43-B72B-9CC492987332}"/>
          </ac:spMkLst>
        </pc:spChg>
        <pc:spChg chg="mod">
          <ac:chgData name="羽田野 拓" userId="a2621dbb4b80b59e" providerId="LiveId" clId="{3DF19D9A-9FBA-8F4A-B6BB-CAC5AB8D32E0}" dt="2020-09-03T01:44:52.968" v="1547" actId="403"/>
          <ac:spMkLst>
            <pc:docMk/>
            <pc:sldMk cId="953211031" sldId="265"/>
            <ac:spMk id="3" creationId="{88D6DCF2-BF4A-4C4B-AB3E-FF6D19942FF9}"/>
          </ac:spMkLst>
        </pc:spChg>
      </pc:sldChg>
      <pc:sldChg chg="addSp delSp modSp add mod ord setBg">
        <pc:chgData name="羽田野 拓" userId="a2621dbb4b80b59e" providerId="LiveId" clId="{3DF19D9A-9FBA-8F4A-B6BB-CAC5AB8D32E0}" dt="2020-09-03T06:42:02.100" v="2172" actId="13926"/>
        <pc:sldMkLst>
          <pc:docMk/>
          <pc:sldMk cId="1849843131" sldId="266"/>
        </pc:sldMkLst>
        <pc:spChg chg="mod">
          <ac:chgData name="羽田野 拓" userId="a2621dbb4b80b59e" providerId="LiveId" clId="{3DF19D9A-9FBA-8F4A-B6BB-CAC5AB8D32E0}" dt="2020-09-03T06:38:19.262" v="2047" actId="14100"/>
          <ac:spMkLst>
            <pc:docMk/>
            <pc:sldMk cId="1849843131" sldId="266"/>
            <ac:spMk id="2" creationId="{757A1326-1D8D-1746-BDB7-15445E822912}"/>
          </ac:spMkLst>
        </pc:spChg>
        <pc:spChg chg="mod">
          <ac:chgData name="羽田野 拓" userId="a2621dbb4b80b59e" providerId="LiveId" clId="{3DF19D9A-9FBA-8F4A-B6BB-CAC5AB8D32E0}" dt="2020-09-03T06:42:02.100" v="2172" actId="13926"/>
          <ac:spMkLst>
            <pc:docMk/>
            <pc:sldMk cId="1849843131" sldId="266"/>
            <ac:spMk id="3" creationId="{19996B73-3B07-0243-A280-AAE088D86745}"/>
          </ac:spMkLst>
        </pc:spChg>
        <pc:spChg chg="add del mod">
          <ac:chgData name="羽田野 拓" userId="a2621dbb4b80b59e" providerId="LiveId" clId="{3DF19D9A-9FBA-8F4A-B6BB-CAC5AB8D32E0}" dt="2020-09-03T06:38:04.868" v="2044" actId="478"/>
          <ac:spMkLst>
            <pc:docMk/>
            <pc:sldMk cId="1849843131" sldId="266"/>
            <ac:spMk id="12" creationId="{ABA4E174-E550-0F44-8458-75194776721C}"/>
          </ac:spMkLst>
        </pc:spChg>
        <pc:spChg chg="add">
          <ac:chgData name="羽田野 拓" userId="a2621dbb4b80b59e" providerId="LiveId" clId="{3DF19D9A-9FBA-8F4A-B6BB-CAC5AB8D32E0}" dt="2020-09-03T06:38:12.022" v="2045" actId="26606"/>
          <ac:spMkLst>
            <pc:docMk/>
            <pc:sldMk cId="1849843131" sldId="266"/>
            <ac:spMk id="14" creationId="{6D7D7F0C-622D-4D84-A68D-C1AF54B6347B}"/>
          </ac:spMkLst>
        </pc:spChg>
        <pc:spChg chg="add">
          <ac:chgData name="羽田野 拓" userId="a2621dbb4b80b59e" providerId="LiveId" clId="{3DF19D9A-9FBA-8F4A-B6BB-CAC5AB8D32E0}" dt="2020-09-03T06:38:12.022" v="2045" actId="26606"/>
          <ac:spMkLst>
            <pc:docMk/>
            <pc:sldMk cId="1849843131" sldId="266"/>
            <ac:spMk id="16" creationId="{02A2E7B6-CE50-4B96-A981-2A0250732818}"/>
          </ac:spMkLst>
        </pc:spChg>
        <pc:picChg chg="add mod">
          <ac:chgData name="羽田野 拓" userId="a2621dbb4b80b59e" providerId="LiveId" clId="{3DF19D9A-9FBA-8F4A-B6BB-CAC5AB8D32E0}" dt="2020-09-03T06:38:12.022" v="2045" actId="26606"/>
          <ac:picMkLst>
            <pc:docMk/>
            <pc:sldMk cId="1849843131" sldId="266"/>
            <ac:picMk id="4" creationId="{70C9E861-0643-6D42-AE09-6CEF618AA6B9}"/>
          </ac:picMkLst>
        </pc:picChg>
        <pc:picChg chg="add mod">
          <ac:chgData name="羽田野 拓" userId="a2621dbb4b80b59e" providerId="LiveId" clId="{3DF19D9A-9FBA-8F4A-B6BB-CAC5AB8D32E0}" dt="2020-09-03T06:38:12.022" v="2045" actId="26606"/>
          <ac:picMkLst>
            <pc:docMk/>
            <pc:sldMk cId="1849843131" sldId="266"/>
            <ac:picMk id="9" creationId="{7D5964A8-4EDC-5443-AF90-C6B5B116F7D7}"/>
          </ac:picMkLst>
        </pc:picChg>
        <pc:cxnChg chg="add mod ord">
          <ac:chgData name="羽田野 拓" userId="a2621dbb4b80b59e" providerId="LiveId" clId="{3DF19D9A-9FBA-8F4A-B6BB-CAC5AB8D32E0}" dt="2020-09-03T06:38:49.882" v="2059" actId="1076"/>
          <ac:cxnSpMkLst>
            <pc:docMk/>
            <pc:sldMk cId="1849843131" sldId="266"/>
            <ac:cxnSpMk id="6" creationId="{B1FD9408-E071-3242-9B1E-181ECA3C1A39}"/>
          </ac:cxnSpMkLst>
        </pc:cxnChg>
        <pc:cxnChg chg="add del">
          <ac:chgData name="羽田野 拓" userId="a2621dbb4b80b59e" providerId="LiveId" clId="{3DF19D9A-9FBA-8F4A-B6BB-CAC5AB8D32E0}" dt="2020-09-03T04:41:41.817" v="1860" actId="11529"/>
          <ac:cxnSpMkLst>
            <pc:docMk/>
            <pc:sldMk cId="1849843131" sldId="266"/>
            <ac:cxnSpMk id="11" creationId="{C522DF7F-CEE9-9242-B9E6-0501952662B3}"/>
          </ac:cxnSpMkLst>
        </pc:cxnChg>
      </pc:sldChg>
      <pc:sldChg chg="addSp modSp add mod setBg">
        <pc:chgData name="羽田野 拓" userId="a2621dbb4b80b59e" providerId="LiveId" clId="{3DF19D9A-9FBA-8F4A-B6BB-CAC5AB8D32E0}" dt="2020-09-03T05:08:10.902" v="2043" actId="14100"/>
        <pc:sldMkLst>
          <pc:docMk/>
          <pc:sldMk cId="1317728324" sldId="267"/>
        </pc:sldMkLst>
        <pc:spChg chg="mod">
          <ac:chgData name="羽田野 拓" userId="a2621dbb4b80b59e" providerId="LiveId" clId="{3DF19D9A-9FBA-8F4A-B6BB-CAC5AB8D32E0}" dt="2020-09-03T05:07:26.160" v="2036" actId="14100"/>
          <ac:spMkLst>
            <pc:docMk/>
            <pc:sldMk cId="1317728324" sldId="267"/>
            <ac:spMk id="2" creationId="{1E8D15C1-245B-2B42-AEDB-D7BF3DAF2677}"/>
          </ac:spMkLst>
        </pc:spChg>
        <pc:spChg chg="mod">
          <ac:chgData name="羽田野 拓" userId="a2621dbb4b80b59e" providerId="LiveId" clId="{3DF19D9A-9FBA-8F4A-B6BB-CAC5AB8D32E0}" dt="2020-09-03T05:08:10.902" v="2043" actId="14100"/>
          <ac:spMkLst>
            <pc:docMk/>
            <pc:sldMk cId="1317728324" sldId="267"/>
            <ac:spMk id="3" creationId="{8A66D016-E2A2-0345-925C-09B4CA5AB9C9}"/>
          </ac:spMkLst>
        </pc:spChg>
        <pc:spChg chg="add">
          <ac:chgData name="羽田野 拓" userId="a2621dbb4b80b59e" providerId="LiveId" clId="{3DF19D9A-9FBA-8F4A-B6BB-CAC5AB8D32E0}" dt="2020-09-03T05:06:51.718" v="2032" actId="26606"/>
          <ac:spMkLst>
            <pc:docMk/>
            <pc:sldMk cId="1317728324" sldId="267"/>
            <ac:spMk id="10" creationId="{6D7D7F0C-622D-4D84-A68D-C1AF54B6347B}"/>
          </ac:spMkLst>
        </pc:spChg>
        <pc:spChg chg="add">
          <ac:chgData name="羽田野 拓" userId="a2621dbb4b80b59e" providerId="LiveId" clId="{3DF19D9A-9FBA-8F4A-B6BB-CAC5AB8D32E0}" dt="2020-09-03T05:06:51.718" v="2032" actId="26606"/>
          <ac:spMkLst>
            <pc:docMk/>
            <pc:sldMk cId="1317728324" sldId="267"/>
            <ac:spMk id="12" creationId="{02A2E7B6-CE50-4B96-A981-2A0250732818}"/>
          </ac:spMkLst>
        </pc:spChg>
        <pc:picChg chg="add mod">
          <ac:chgData name="羽田野 拓" userId="a2621dbb4b80b59e" providerId="LiveId" clId="{3DF19D9A-9FBA-8F4A-B6BB-CAC5AB8D32E0}" dt="2020-09-03T05:07:08.771" v="2035" actId="14100"/>
          <ac:picMkLst>
            <pc:docMk/>
            <pc:sldMk cId="1317728324" sldId="267"/>
            <ac:picMk id="4" creationId="{A2B5B63E-CA5F-C642-BC2F-C26DF009B4E7}"/>
          </ac:picMkLst>
        </pc:picChg>
        <pc:picChg chg="add mod">
          <ac:chgData name="羽田野 拓" userId="a2621dbb4b80b59e" providerId="LiveId" clId="{3DF19D9A-9FBA-8F4A-B6BB-CAC5AB8D32E0}" dt="2020-09-03T05:06:59.930" v="2033" actId="1076"/>
          <ac:picMkLst>
            <pc:docMk/>
            <pc:sldMk cId="1317728324" sldId="267"/>
            <ac:picMk id="5" creationId="{74EC591C-9F6E-F24F-BEAF-679A1A957C6D}"/>
          </ac:picMkLst>
        </pc:picChg>
      </pc:sldChg>
      <pc:sldChg chg="modSp add mod">
        <pc:chgData name="羽田野 拓" userId="a2621dbb4b80b59e" providerId="LiveId" clId="{3DF19D9A-9FBA-8F4A-B6BB-CAC5AB8D32E0}" dt="2020-09-03T06:44:06.912" v="2206" actId="27636"/>
        <pc:sldMkLst>
          <pc:docMk/>
          <pc:sldMk cId="3839309541" sldId="268"/>
        </pc:sldMkLst>
        <pc:spChg chg="mod">
          <ac:chgData name="羽田野 拓" userId="a2621dbb4b80b59e" providerId="LiveId" clId="{3DF19D9A-9FBA-8F4A-B6BB-CAC5AB8D32E0}" dt="2020-09-03T06:40:09.789" v="2075" actId="20577"/>
          <ac:spMkLst>
            <pc:docMk/>
            <pc:sldMk cId="3839309541" sldId="268"/>
            <ac:spMk id="2" creationId="{A37610CB-AE2C-6B4D-8ABC-7AE99604F77D}"/>
          </ac:spMkLst>
        </pc:spChg>
        <pc:spChg chg="mod">
          <ac:chgData name="羽田野 拓" userId="a2621dbb4b80b59e" providerId="LiveId" clId="{3DF19D9A-9FBA-8F4A-B6BB-CAC5AB8D32E0}" dt="2020-09-03T06:44:06.912" v="2206" actId="27636"/>
          <ac:spMkLst>
            <pc:docMk/>
            <pc:sldMk cId="3839309541" sldId="268"/>
            <ac:spMk id="3" creationId="{8A5CA96E-010E-8641-856F-88B36AFD77A9}"/>
          </ac:spMkLst>
        </pc:spChg>
      </pc:sldChg>
      <pc:sldChg chg="modSp add mod">
        <pc:chgData name="羽田野 拓" userId="a2621dbb4b80b59e" providerId="LiveId" clId="{3DF19D9A-9FBA-8F4A-B6BB-CAC5AB8D32E0}" dt="2020-09-03T06:46:19.027" v="2304" actId="58"/>
        <pc:sldMkLst>
          <pc:docMk/>
          <pc:sldMk cId="799070716" sldId="269"/>
        </pc:sldMkLst>
        <pc:spChg chg="mod">
          <ac:chgData name="羽田野 拓" userId="a2621dbb4b80b59e" providerId="LiveId" clId="{3DF19D9A-9FBA-8F4A-B6BB-CAC5AB8D32E0}" dt="2020-09-03T06:42:41.556" v="2189" actId="20577"/>
          <ac:spMkLst>
            <pc:docMk/>
            <pc:sldMk cId="799070716" sldId="269"/>
            <ac:spMk id="2" creationId="{A37610CB-AE2C-6B4D-8ABC-7AE99604F77D}"/>
          </ac:spMkLst>
        </pc:spChg>
        <pc:spChg chg="mod">
          <ac:chgData name="羽田野 拓" userId="a2621dbb4b80b59e" providerId="LiveId" clId="{3DF19D9A-9FBA-8F4A-B6BB-CAC5AB8D32E0}" dt="2020-09-03T06:46:19.027" v="2304" actId="58"/>
          <ac:spMkLst>
            <pc:docMk/>
            <pc:sldMk cId="799070716" sldId="269"/>
            <ac:spMk id="3" creationId="{8A5CA96E-010E-8641-856F-88B36AFD77A9}"/>
          </ac:spMkLst>
        </pc:spChg>
      </pc:sldChg>
      <pc:sldChg chg="addSp delSp modSp add mod setBg modAnim">
        <pc:chgData name="羽田野 拓" userId="a2621dbb4b80b59e" providerId="LiveId" clId="{3DF19D9A-9FBA-8F4A-B6BB-CAC5AB8D32E0}" dt="2020-09-04T03:09:53.371" v="4915" actId="1076"/>
        <pc:sldMkLst>
          <pc:docMk/>
          <pc:sldMk cId="341465492" sldId="270"/>
        </pc:sldMkLst>
        <pc:spChg chg="del">
          <ac:chgData name="羽田野 拓" userId="a2621dbb4b80b59e" providerId="LiveId" clId="{3DF19D9A-9FBA-8F4A-B6BB-CAC5AB8D32E0}" dt="2020-09-03T13:02:28.726" v="2308" actId="26606"/>
          <ac:spMkLst>
            <pc:docMk/>
            <pc:sldMk cId="341465492" sldId="270"/>
            <ac:spMk id="2" creationId="{767B3678-6E8B-5147-8833-70E6010FCDE3}"/>
          </ac:spMkLst>
        </pc:spChg>
        <pc:spChg chg="del">
          <ac:chgData name="羽田野 拓" userId="a2621dbb4b80b59e" providerId="LiveId" clId="{3DF19D9A-9FBA-8F4A-B6BB-CAC5AB8D32E0}" dt="2020-09-03T13:02:21.515" v="2306"/>
          <ac:spMkLst>
            <pc:docMk/>
            <pc:sldMk cId="341465492" sldId="270"/>
            <ac:spMk id="3" creationId="{BF5DFD78-1FF7-D24D-9136-2E9F528381AF}"/>
          </ac:spMkLst>
        </pc:spChg>
        <pc:spChg chg="add mod">
          <ac:chgData name="羽田野 拓" userId="a2621dbb4b80b59e" providerId="LiveId" clId="{3DF19D9A-9FBA-8F4A-B6BB-CAC5AB8D32E0}" dt="2020-09-04T03:09:44.800" v="4912" actId="1076"/>
          <ac:spMkLst>
            <pc:docMk/>
            <pc:sldMk cId="341465492" sldId="270"/>
            <ac:spMk id="5" creationId="{1E21A294-3BFA-0740-B231-AC630C9874F0}"/>
          </ac:spMkLst>
        </pc:spChg>
        <pc:spChg chg="add del mod">
          <ac:chgData name="羽田野 拓" userId="a2621dbb4b80b59e" providerId="LiveId" clId="{3DF19D9A-9FBA-8F4A-B6BB-CAC5AB8D32E0}" dt="2020-09-04T03:09:35.988" v="4903" actId="767"/>
          <ac:spMkLst>
            <pc:docMk/>
            <pc:sldMk cId="341465492" sldId="270"/>
            <ac:spMk id="6" creationId="{331AE2F3-8A73-D747-94F3-5900F17E4857}"/>
          </ac:spMkLst>
        </pc:spChg>
        <pc:spChg chg="add">
          <ac:chgData name="羽田野 拓" userId="a2621dbb4b80b59e" providerId="LiveId" clId="{3DF19D9A-9FBA-8F4A-B6BB-CAC5AB8D32E0}" dt="2020-09-03T13:02:28.726" v="2308" actId="26606"/>
          <ac:spMkLst>
            <pc:docMk/>
            <pc:sldMk cId="341465492" sldId="270"/>
            <ac:spMk id="9" creationId="{AA6EC888-B85F-410F-B430-06583E94BEEC}"/>
          </ac:spMkLst>
        </pc:spChg>
        <pc:spChg chg="add">
          <ac:chgData name="羽田野 拓" userId="a2621dbb4b80b59e" providerId="LiveId" clId="{3DF19D9A-9FBA-8F4A-B6BB-CAC5AB8D32E0}" dt="2020-09-03T13:02:28.726" v="2308" actId="26606"/>
          <ac:spMkLst>
            <pc:docMk/>
            <pc:sldMk cId="341465492" sldId="270"/>
            <ac:spMk id="11" creationId="{9485DA84-CB73-4E5E-9864-2460CE28055D}"/>
          </ac:spMkLst>
        </pc:spChg>
        <pc:spChg chg="add">
          <ac:chgData name="羽田野 拓" userId="a2621dbb4b80b59e" providerId="LiveId" clId="{3DF19D9A-9FBA-8F4A-B6BB-CAC5AB8D32E0}" dt="2020-09-03T13:02:28.726" v="2308" actId="26606"/>
          <ac:spMkLst>
            <pc:docMk/>
            <pc:sldMk cId="341465492" sldId="270"/>
            <ac:spMk id="13" creationId="{7D49185E-361A-421B-8F2D-11C7FFC686F0}"/>
          </ac:spMkLst>
        </pc:spChg>
        <pc:spChg chg="add">
          <ac:chgData name="羽田野 拓" userId="a2621dbb4b80b59e" providerId="LiveId" clId="{3DF19D9A-9FBA-8F4A-B6BB-CAC5AB8D32E0}" dt="2020-09-03T13:02:28.726" v="2308" actId="26606"/>
          <ac:spMkLst>
            <pc:docMk/>
            <pc:sldMk cId="341465492" sldId="270"/>
            <ac:spMk id="15" creationId="{14B85BAA-C37F-44B4-B427-B4F10EBB4183}"/>
          </ac:spMkLst>
        </pc:spChg>
        <pc:spChg chg="add">
          <ac:chgData name="羽田野 拓" userId="a2621dbb4b80b59e" providerId="LiveId" clId="{3DF19D9A-9FBA-8F4A-B6BB-CAC5AB8D32E0}" dt="2020-09-03T13:02:28.726" v="2308" actId="26606"/>
          <ac:spMkLst>
            <pc:docMk/>
            <pc:sldMk cId="341465492" sldId="270"/>
            <ac:spMk id="17" creationId="{EDC4EE06-D7B4-4FAC-A561-38A1C380232A}"/>
          </ac:spMkLst>
        </pc:spChg>
        <pc:spChg chg="add">
          <ac:chgData name="羽田野 拓" userId="a2621dbb4b80b59e" providerId="LiveId" clId="{3DF19D9A-9FBA-8F4A-B6BB-CAC5AB8D32E0}" dt="2020-09-03T13:02:28.726" v="2308" actId="26606"/>
          <ac:spMkLst>
            <pc:docMk/>
            <pc:sldMk cId="341465492" sldId="270"/>
            <ac:spMk id="19" creationId="{9018D83B-903C-4782-B1BB-A45164A71F60}"/>
          </ac:spMkLst>
        </pc:spChg>
        <pc:spChg chg="add">
          <ac:chgData name="羽田野 拓" userId="a2621dbb4b80b59e" providerId="LiveId" clId="{3DF19D9A-9FBA-8F4A-B6BB-CAC5AB8D32E0}" dt="2020-09-03T13:02:28.726" v="2308" actId="26606"/>
          <ac:spMkLst>
            <pc:docMk/>
            <pc:sldMk cId="341465492" sldId="270"/>
            <ac:spMk id="21" creationId="{8785589A-A5AC-409A-B2A2-24D871B4CEF0}"/>
          </ac:spMkLst>
        </pc:spChg>
        <pc:picChg chg="add mod">
          <ac:chgData name="羽田野 拓" userId="a2621dbb4b80b59e" providerId="LiveId" clId="{3DF19D9A-9FBA-8F4A-B6BB-CAC5AB8D32E0}" dt="2020-09-04T03:09:53.371" v="4915" actId="1076"/>
          <ac:picMkLst>
            <pc:docMk/>
            <pc:sldMk cId="341465492" sldId="270"/>
            <ac:picMk id="4" creationId="{BBF61AB2-9849-3844-B38F-919126972F1E}"/>
          </ac:picMkLst>
        </pc:picChg>
      </pc:sldChg>
      <pc:sldChg chg="addSp delSp modSp add mod ord setBg">
        <pc:chgData name="羽田野 拓" userId="a2621dbb4b80b59e" providerId="LiveId" clId="{3DF19D9A-9FBA-8F4A-B6BB-CAC5AB8D32E0}" dt="2020-09-04T02:39:49.234" v="3736" actId="14100"/>
        <pc:sldMkLst>
          <pc:docMk/>
          <pc:sldMk cId="3944677717" sldId="271"/>
        </pc:sldMkLst>
        <pc:spChg chg="del">
          <ac:chgData name="羽田野 拓" userId="a2621dbb4b80b59e" providerId="LiveId" clId="{3DF19D9A-9FBA-8F4A-B6BB-CAC5AB8D32E0}" dt="2020-09-03T16:44:10.451" v="2386" actId="26606"/>
          <ac:spMkLst>
            <pc:docMk/>
            <pc:sldMk cId="3944677717" sldId="271"/>
            <ac:spMk id="2" creationId="{0B03D35E-67BA-774D-8E95-56AAF5D9B1A2}"/>
          </ac:spMkLst>
        </pc:spChg>
        <pc:spChg chg="del">
          <ac:chgData name="羽田野 拓" userId="a2621dbb4b80b59e" providerId="LiveId" clId="{3DF19D9A-9FBA-8F4A-B6BB-CAC5AB8D32E0}" dt="2020-09-03T16:44:10.451" v="2386" actId="26606"/>
          <ac:spMkLst>
            <pc:docMk/>
            <pc:sldMk cId="3944677717" sldId="271"/>
            <ac:spMk id="3" creationId="{89748BC5-3027-8444-86AA-FAF948FF314A}"/>
          </ac:spMkLst>
        </pc:spChg>
        <pc:spChg chg="add del mod">
          <ac:chgData name="羽田野 拓" userId="a2621dbb4b80b59e" providerId="LiveId" clId="{3DF19D9A-9FBA-8F4A-B6BB-CAC5AB8D32E0}" dt="2020-09-04T02:28:26.805" v="3657" actId="478"/>
          <ac:spMkLst>
            <pc:docMk/>
            <pc:sldMk cId="3944677717" sldId="271"/>
            <ac:spMk id="4" creationId="{197E9A43-EE82-344A-9584-ED45A406767A}"/>
          </ac:spMkLst>
        </pc:spChg>
        <pc:spChg chg="add mod">
          <ac:chgData name="羽田野 拓" userId="a2621dbb4b80b59e" providerId="LiveId" clId="{3DF19D9A-9FBA-8F4A-B6BB-CAC5AB8D32E0}" dt="2020-09-04T02:28:11.781" v="3656" actId="1076"/>
          <ac:spMkLst>
            <pc:docMk/>
            <pc:sldMk cId="3944677717" sldId="271"/>
            <ac:spMk id="8" creationId="{A0746A3E-4CB2-2545-8655-61E1CF227E45}"/>
          </ac:spMkLst>
        </pc:spChg>
        <pc:spChg chg="add">
          <ac:chgData name="羽田野 拓" userId="a2621dbb4b80b59e" providerId="LiveId" clId="{3DF19D9A-9FBA-8F4A-B6BB-CAC5AB8D32E0}" dt="2020-09-03T16:44:10.451" v="2386" actId="26606"/>
          <ac:spMkLst>
            <pc:docMk/>
            <pc:sldMk cId="3944677717" sldId="271"/>
            <ac:spMk id="71" creationId="{AA6EC888-B85F-410F-B430-06583E94BEEC}"/>
          </ac:spMkLst>
        </pc:spChg>
        <pc:spChg chg="add">
          <ac:chgData name="羽田野 拓" userId="a2621dbb4b80b59e" providerId="LiveId" clId="{3DF19D9A-9FBA-8F4A-B6BB-CAC5AB8D32E0}" dt="2020-09-03T16:44:10.451" v="2386" actId="26606"/>
          <ac:spMkLst>
            <pc:docMk/>
            <pc:sldMk cId="3944677717" sldId="271"/>
            <ac:spMk id="73" creationId="{69805AF4-7989-43AB-9A60-14E3F851FB30}"/>
          </ac:spMkLst>
        </pc:spChg>
        <pc:spChg chg="add">
          <ac:chgData name="羽田野 拓" userId="a2621dbb4b80b59e" providerId="LiveId" clId="{3DF19D9A-9FBA-8F4A-B6BB-CAC5AB8D32E0}" dt="2020-09-03T16:44:10.451" v="2386" actId="26606"/>
          <ac:spMkLst>
            <pc:docMk/>
            <pc:sldMk cId="3944677717" sldId="271"/>
            <ac:spMk id="75" creationId="{E0036B63-B0EC-4AF3-95D3-2E2DCA25FBC6}"/>
          </ac:spMkLst>
        </pc:spChg>
        <pc:picChg chg="add mod">
          <ac:chgData name="羽田野 拓" userId="a2621dbb4b80b59e" providerId="LiveId" clId="{3DF19D9A-9FBA-8F4A-B6BB-CAC5AB8D32E0}" dt="2020-09-04T02:37:59.851" v="3710" actId="1076"/>
          <ac:picMkLst>
            <pc:docMk/>
            <pc:sldMk cId="3944677717" sldId="271"/>
            <ac:picMk id="6" creationId="{B3660488-436B-6B4E-8C5E-9128B51DCE1A}"/>
          </ac:picMkLst>
        </pc:picChg>
        <pc:picChg chg="add mod">
          <ac:chgData name="羽田野 拓" userId="a2621dbb4b80b59e" providerId="LiveId" clId="{3DF19D9A-9FBA-8F4A-B6BB-CAC5AB8D32E0}" dt="2020-09-04T02:37:59.851" v="3710" actId="1076"/>
          <ac:picMkLst>
            <pc:docMk/>
            <pc:sldMk cId="3944677717" sldId="271"/>
            <ac:picMk id="9" creationId="{502C1C48-F716-8145-9427-6A1BA80FF9EC}"/>
          </ac:picMkLst>
        </pc:picChg>
        <pc:picChg chg="add mod">
          <ac:chgData name="羽田野 拓" userId="a2621dbb4b80b59e" providerId="LiveId" clId="{3DF19D9A-9FBA-8F4A-B6BB-CAC5AB8D32E0}" dt="2020-09-04T02:38:41.533" v="3721" actId="14100"/>
          <ac:picMkLst>
            <pc:docMk/>
            <pc:sldMk cId="3944677717" sldId="271"/>
            <ac:picMk id="11" creationId="{E53055A0-9818-4D41-B704-623A0009AD41}"/>
          </ac:picMkLst>
        </pc:picChg>
        <pc:picChg chg="add mod">
          <ac:chgData name="羽田野 拓" userId="a2621dbb4b80b59e" providerId="LiveId" clId="{3DF19D9A-9FBA-8F4A-B6BB-CAC5AB8D32E0}" dt="2020-09-04T02:38:46.531" v="3722" actId="1076"/>
          <ac:picMkLst>
            <pc:docMk/>
            <pc:sldMk cId="3944677717" sldId="271"/>
            <ac:picMk id="13" creationId="{6BF9FE3D-A959-DA4C-84D9-8569648C4AB4}"/>
          </ac:picMkLst>
        </pc:picChg>
        <pc:picChg chg="add del mod">
          <ac:chgData name="羽田野 拓" userId="a2621dbb4b80b59e" providerId="LiveId" clId="{3DF19D9A-9FBA-8F4A-B6BB-CAC5AB8D32E0}" dt="2020-09-04T02:36:45.657" v="3701" actId="478"/>
          <ac:picMkLst>
            <pc:docMk/>
            <pc:sldMk cId="3944677717" sldId="271"/>
            <ac:picMk id="15" creationId="{E2A01852-5CCE-7943-9FB2-505F522917DC}"/>
          </ac:picMkLst>
        </pc:picChg>
        <pc:picChg chg="add mod">
          <ac:chgData name="羽田野 拓" userId="a2621dbb4b80b59e" providerId="LiveId" clId="{3DF19D9A-9FBA-8F4A-B6BB-CAC5AB8D32E0}" dt="2020-09-04T02:38:20.112" v="3715" actId="1076"/>
          <ac:picMkLst>
            <pc:docMk/>
            <pc:sldMk cId="3944677717" sldId="271"/>
            <ac:picMk id="17" creationId="{000D0A68-EC72-FE44-87C4-32A1467EF620}"/>
          </ac:picMkLst>
        </pc:picChg>
        <pc:picChg chg="add mod">
          <ac:chgData name="羽田野 拓" userId="a2621dbb4b80b59e" providerId="LiveId" clId="{3DF19D9A-9FBA-8F4A-B6BB-CAC5AB8D32E0}" dt="2020-09-04T02:38:54.091" v="3723" actId="14100"/>
          <ac:picMkLst>
            <pc:docMk/>
            <pc:sldMk cId="3944677717" sldId="271"/>
            <ac:picMk id="19" creationId="{C81D0CDC-E375-FD4E-BC1A-E4B6ACB4F09A}"/>
          </ac:picMkLst>
        </pc:picChg>
        <pc:picChg chg="add mod">
          <ac:chgData name="羽田野 拓" userId="a2621dbb4b80b59e" providerId="LiveId" clId="{3DF19D9A-9FBA-8F4A-B6BB-CAC5AB8D32E0}" dt="2020-09-04T02:39:16.013" v="3730" actId="14100"/>
          <ac:picMkLst>
            <pc:docMk/>
            <pc:sldMk cId="3944677717" sldId="271"/>
            <ac:picMk id="21" creationId="{C8A6CBF3-E315-1144-B114-05C53A4E3A6B}"/>
          </ac:picMkLst>
        </pc:picChg>
        <pc:picChg chg="add mod">
          <ac:chgData name="羽田野 拓" userId="a2621dbb4b80b59e" providerId="LiveId" clId="{3DF19D9A-9FBA-8F4A-B6BB-CAC5AB8D32E0}" dt="2020-09-04T02:39:49.234" v="3736" actId="14100"/>
          <ac:picMkLst>
            <pc:docMk/>
            <pc:sldMk cId="3944677717" sldId="271"/>
            <ac:picMk id="23" creationId="{40521B34-3FA3-6A46-973A-ADF60124A0BD}"/>
          </ac:picMkLst>
        </pc:picChg>
        <pc:picChg chg="add del mod">
          <ac:chgData name="羽田野 拓" userId="a2621dbb4b80b59e" providerId="LiveId" clId="{3DF19D9A-9FBA-8F4A-B6BB-CAC5AB8D32E0}" dt="2020-09-04T02:28:03.016" v="3653" actId="478"/>
          <ac:picMkLst>
            <pc:docMk/>
            <pc:sldMk cId="3944677717" sldId="271"/>
            <ac:picMk id="7170" creationId="{99AF2C3E-D2B3-2743-8F12-86BF447FF9CD}"/>
          </ac:picMkLst>
        </pc:picChg>
        <pc:picChg chg="add del">
          <ac:chgData name="羽田野 拓" userId="a2621dbb4b80b59e" providerId="LiveId" clId="{3DF19D9A-9FBA-8F4A-B6BB-CAC5AB8D32E0}" dt="2020-09-04T02:28:36.034" v="3659" actId="478"/>
          <ac:picMkLst>
            <pc:docMk/>
            <pc:sldMk cId="3944677717" sldId="271"/>
            <ac:picMk id="7172" creationId="{506B2A14-FE3A-5541-A9D5-63CF1452E29D}"/>
          </ac:picMkLst>
        </pc:picChg>
        <pc:picChg chg="add del mod">
          <ac:chgData name="羽田野 拓" userId="a2621dbb4b80b59e" providerId="LiveId" clId="{3DF19D9A-9FBA-8F4A-B6BB-CAC5AB8D32E0}" dt="2020-09-04T02:29:15.924" v="3664" actId="478"/>
          <ac:picMkLst>
            <pc:docMk/>
            <pc:sldMk cId="3944677717" sldId="271"/>
            <ac:picMk id="7174" creationId="{5957686A-8BC1-1947-B39B-60BEB6956BBE}"/>
          </ac:picMkLst>
        </pc:picChg>
        <pc:picChg chg="add del">
          <ac:chgData name="羽田野 拓" userId="a2621dbb4b80b59e" providerId="LiveId" clId="{3DF19D9A-9FBA-8F4A-B6BB-CAC5AB8D32E0}" dt="2020-09-04T02:29:15.924" v="3664" actId="478"/>
          <ac:picMkLst>
            <pc:docMk/>
            <pc:sldMk cId="3944677717" sldId="271"/>
            <ac:picMk id="7176" creationId="{6415BECB-275A-D04F-B3CE-7D29DB333A00}"/>
          </ac:picMkLst>
        </pc:picChg>
      </pc:sldChg>
      <pc:sldChg chg="addSp modSp add mod">
        <pc:chgData name="羽田野 拓" userId="a2621dbb4b80b59e" providerId="LiveId" clId="{3DF19D9A-9FBA-8F4A-B6BB-CAC5AB8D32E0}" dt="2020-09-03T16:56:41.879" v="2442" actId="1076"/>
        <pc:sldMkLst>
          <pc:docMk/>
          <pc:sldMk cId="4046357061" sldId="272"/>
        </pc:sldMkLst>
        <pc:spChg chg="mod">
          <ac:chgData name="羽田野 拓" userId="a2621dbb4b80b59e" providerId="LiveId" clId="{3DF19D9A-9FBA-8F4A-B6BB-CAC5AB8D32E0}" dt="2020-09-03T16:56:41.879" v="2442" actId="1076"/>
          <ac:spMkLst>
            <pc:docMk/>
            <pc:sldMk cId="4046357061" sldId="272"/>
            <ac:spMk id="2" creationId="{F42CED09-5084-0142-84C7-8C9E4C6C9FA0}"/>
          </ac:spMkLst>
        </pc:spChg>
        <pc:picChg chg="add mod">
          <ac:chgData name="羽田野 拓" userId="a2621dbb4b80b59e" providerId="LiveId" clId="{3DF19D9A-9FBA-8F4A-B6BB-CAC5AB8D32E0}" dt="2020-09-03T16:51:03.300" v="2399" actId="1076"/>
          <ac:picMkLst>
            <pc:docMk/>
            <pc:sldMk cId="4046357061" sldId="272"/>
            <ac:picMk id="8194" creationId="{DDA427A4-3E12-DA4C-A851-E31B72DAC182}"/>
          </ac:picMkLst>
        </pc:picChg>
        <pc:picChg chg="add mod">
          <ac:chgData name="羽田野 拓" userId="a2621dbb4b80b59e" providerId="LiveId" clId="{3DF19D9A-9FBA-8F4A-B6BB-CAC5AB8D32E0}" dt="2020-09-03T16:51:04.500" v="2400" actId="1076"/>
          <ac:picMkLst>
            <pc:docMk/>
            <pc:sldMk cId="4046357061" sldId="272"/>
            <ac:picMk id="8196" creationId="{79848148-691D-1947-B4EE-7072CCD299CD}"/>
          </ac:picMkLst>
        </pc:picChg>
      </pc:sldChg>
      <pc:sldChg chg="addSp delSp modSp add mod">
        <pc:chgData name="羽田野 拓" userId="a2621dbb4b80b59e" providerId="LiveId" clId="{3DF19D9A-9FBA-8F4A-B6BB-CAC5AB8D32E0}" dt="2020-09-03T17:04:57.573" v="2499" actId="1076"/>
        <pc:sldMkLst>
          <pc:docMk/>
          <pc:sldMk cId="2073265927" sldId="273"/>
        </pc:sldMkLst>
        <pc:spChg chg="del">
          <ac:chgData name="羽田野 拓" userId="a2621dbb4b80b59e" providerId="LiveId" clId="{3DF19D9A-9FBA-8F4A-B6BB-CAC5AB8D32E0}" dt="2020-09-03T16:58:44.182" v="2443" actId="478"/>
          <ac:spMkLst>
            <pc:docMk/>
            <pc:sldMk cId="2073265927" sldId="273"/>
            <ac:spMk id="2" creationId="{82E16A0F-B1C3-2147-8E5A-E1C2D42BB533}"/>
          </ac:spMkLst>
        </pc:spChg>
        <pc:spChg chg="del">
          <ac:chgData name="羽田野 拓" userId="a2621dbb4b80b59e" providerId="LiveId" clId="{3DF19D9A-9FBA-8F4A-B6BB-CAC5AB8D32E0}" dt="2020-09-03T16:58:46.934" v="2444" actId="478"/>
          <ac:spMkLst>
            <pc:docMk/>
            <pc:sldMk cId="2073265927" sldId="273"/>
            <ac:spMk id="3" creationId="{CB1EA522-E521-D144-9CB6-F24A61D4CAC4}"/>
          </ac:spMkLst>
        </pc:spChg>
        <pc:spChg chg="add mod">
          <ac:chgData name="羽田野 拓" userId="a2621dbb4b80b59e" providerId="LiveId" clId="{3DF19D9A-9FBA-8F4A-B6BB-CAC5AB8D32E0}" dt="2020-09-03T17:04:24.841" v="2493" actId="1076"/>
          <ac:spMkLst>
            <pc:docMk/>
            <pc:sldMk cId="2073265927" sldId="273"/>
            <ac:spMk id="5" creationId="{AD53BD6A-108B-D244-9BFC-68A4DAE91B23}"/>
          </ac:spMkLst>
        </pc:spChg>
        <pc:picChg chg="add mod">
          <ac:chgData name="羽田野 拓" userId="a2621dbb4b80b59e" providerId="LiveId" clId="{3DF19D9A-9FBA-8F4A-B6BB-CAC5AB8D32E0}" dt="2020-09-03T17:04:27.964" v="2494" actId="1076"/>
          <ac:picMkLst>
            <pc:docMk/>
            <pc:sldMk cId="2073265927" sldId="273"/>
            <ac:picMk id="9218" creationId="{B442106B-2C54-B34B-A50E-0B8FE0D9819C}"/>
          </ac:picMkLst>
        </pc:picChg>
        <pc:picChg chg="add mod">
          <ac:chgData name="羽田野 拓" userId="a2621dbb4b80b59e" providerId="LiveId" clId="{3DF19D9A-9FBA-8F4A-B6BB-CAC5AB8D32E0}" dt="2020-09-03T17:04:57.573" v="2499" actId="1076"/>
          <ac:picMkLst>
            <pc:docMk/>
            <pc:sldMk cId="2073265927" sldId="273"/>
            <ac:picMk id="9220" creationId="{66041184-9162-F449-942C-B355C9DD59AB}"/>
          </ac:picMkLst>
        </pc:picChg>
        <pc:picChg chg="add mod">
          <ac:chgData name="羽田野 拓" userId="a2621dbb4b80b59e" providerId="LiveId" clId="{3DF19D9A-9FBA-8F4A-B6BB-CAC5AB8D32E0}" dt="2020-09-03T17:04:55.212" v="2498" actId="1076"/>
          <ac:picMkLst>
            <pc:docMk/>
            <pc:sldMk cId="2073265927" sldId="273"/>
            <ac:picMk id="9222" creationId="{30AC2C07-BFB6-B049-A570-50C46F94BBAD}"/>
          </ac:picMkLst>
        </pc:picChg>
      </pc:sldChg>
      <pc:sldChg chg="addSp delSp modSp add mod setBg">
        <pc:chgData name="羽田野 拓" userId="a2621dbb4b80b59e" providerId="LiveId" clId="{3DF19D9A-9FBA-8F4A-B6BB-CAC5AB8D32E0}" dt="2020-09-04T01:53:17.789" v="3520" actId="26606"/>
        <pc:sldMkLst>
          <pc:docMk/>
          <pc:sldMk cId="4067249085" sldId="274"/>
        </pc:sldMkLst>
        <pc:spChg chg="mod">
          <ac:chgData name="羽田野 拓" userId="a2621dbb4b80b59e" providerId="LiveId" clId="{3DF19D9A-9FBA-8F4A-B6BB-CAC5AB8D32E0}" dt="2020-09-04T01:53:17.789" v="3520" actId="26606"/>
          <ac:spMkLst>
            <pc:docMk/>
            <pc:sldMk cId="4067249085" sldId="274"/>
            <ac:spMk id="2" creationId="{5EA3F046-E216-B24A-9B59-C544841318C1}"/>
          </ac:spMkLst>
        </pc:spChg>
        <pc:spChg chg="mod">
          <ac:chgData name="羽田野 拓" userId="a2621dbb4b80b59e" providerId="LiveId" clId="{3DF19D9A-9FBA-8F4A-B6BB-CAC5AB8D32E0}" dt="2020-09-04T01:53:17.789" v="3520" actId="26606"/>
          <ac:spMkLst>
            <pc:docMk/>
            <pc:sldMk cId="4067249085" sldId="274"/>
            <ac:spMk id="3" creationId="{9FC5200A-3442-E74B-9F27-14BC61875186}"/>
          </ac:spMkLst>
        </pc:spChg>
        <pc:picChg chg="add del mod">
          <ac:chgData name="羽田野 拓" userId="a2621dbb4b80b59e" providerId="LiveId" clId="{3DF19D9A-9FBA-8F4A-B6BB-CAC5AB8D32E0}" dt="2020-09-04T01:53:11.929" v="3517" actId="478"/>
          <ac:picMkLst>
            <pc:docMk/>
            <pc:sldMk cId="4067249085" sldId="274"/>
            <ac:picMk id="4" creationId="{EC43D803-C3FE-8543-822B-D1EC5F94E3C0}"/>
          </ac:picMkLst>
        </pc:picChg>
        <pc:picChg chg="add mod">
          <ac:chgData name="羽田野 拓" userId="a2621dbb4b80b59e" providerId="LiveId" clId="{3DF19D9A-9FBA-8F4A-B6BB-CAC5AB8D32E0}" dt="2020-09-04T01:53:17.789" v="3520" actId="26606"/>
          <ac:picMkLst>
            <pc:docMk/>
            <pc:sldMk cId="4067249085" sldId="274"/>
            <ac:picMk id="5" creationId="{6D039A1D-3FAE-A442-8BFF-BDC5D795BFF2}"/>
          </ac:picMkLst>
        </pc:picChg>
      </pc:sldChg>
      <pc:sldChg chg="addSp modSp add mod setBg">
        <pc:chgData name="羽田野 拓" userId="a2621dbb4b80b59e" providerId="LiveId" clId="{3DF19D9A-9FBA-8F4A-B6BB-CAC5AB8D32E0}" dt="2020-09-04T02:55:28.228" v="3978" actId="27636"/>
        <pc:sldMkLst>
          <pc:docMk/>
          <pc:sldMk cId="1247721537" sldId="275"/>
        </pc:sldMkLst>
        <pc:spChg chg="mod">
          <ac:chgData name="羽田野 拓" userId="a2621dbb4b80b59e" providerId="LiveId" clId="{3DF19D9A-9FBA-8F4A-B6BB-CAC5AB8D32E0}" dt="2020-09-03T18:30:23.400" v="3340" actId="26606"/>
          <ac:spMkLst>
            <pc:docMk/>
            <pc:sldMk cId="1247721537" sldId="275"/>
            <ac:spMk id="2" creationId="{8A15D574-55AB-1242-AAA4-6F2CD6C539DA}"/>
          </ac:spMkLst>
        </pc:spChg>
        <pc:spChg chg="mod ord">
          <ac:chgData name="羽田野 拓" userId="a2621dbb4b80b59e" providerId="LiveId" clId="{3DF19D9A-9FBA-8F4A-B6BB-CAC5AB8D32E0}" dt="2020-09-04T02:55:28.228" v="3978" actId="27636"/>
          <ac:spMkLst>
            <pc:docMk/>
            <pc:sldMk cId="1247721537" sldId="275"/>
            <ac:spMk id="3" creationId="{61CFD55C-A00E-0A40-AF14-4E13681F4324}"/>
          </ac:spMkLst>
        </pc:spChg>
        <pc:spChg chg="add mod">
          <ac:chgData name="羽田野 拓" userId="a2621dbb4b80b59e" providerId="LiveId" clId="{3DF19D9A-9FBA-8F4A-B6BB-CAC5AB8D32E0}" dt="2020-09-03T18:34:03.782" v="3448" actId="207"/>
          <ac:spMkLst>
            <pc:docMk/>
            <pc:sldMk cId="1247721537" sldId="275"/>
            <ac:spMk id="4" creationId="{1C620294-1274-9C44-937A-E9F31D2F3071}"/>
          </ac:spMkLst>
        </pc:spChg>
        <pc:spChg chg="add">
          <ac:chgData name="羽田野 拓" userId="a2621dbb4b80b59e" providerId="LiveId" clId="{3DF19D9A-9FBA-8F4A-B6BB-CAC5AB8D32E0}" dt="2020-09-03T18:30:23.400" v="3340" actId="26606"/>
          <ac:spMkLst>
            <pc:docMk/>
            <pc:sldMk cId="1247721537" sldId="275"/>
            <ac:spMk id="70" creationId="{83B91B61-BFCA-4647-957E-A8269BE46F39}"/>
          </ac:spMkLst>
        </pc:spChg>
        <pc:spChg chg="add">
          <ac:chgData name="羽田野 拓" userId="a2621dbb4b80b59e" providerId="LiveId" clId="{3DF19D9A-9FBA-8F4A-B6BB-CAC5AB8D32E0}" dt="2020-09-03T18:30:23.400" v="3340" actId="26606"/>
          <ac:spMkLst>
            <pc:docMk/>
            <pc:sldMk cId="1247721537" sldId="275"/>
            <ac:spMk id="72" creationId="{92D1D7C6-1C89-420C-8D35-483654167118}"/>
          </ac:spMkLst>
        </pc:spChg>
        <pc:picChg chg="add mod">
          <ac:chgData name="羽田野 拓" userId="a2621dbb4b80b59e" providerId="LiveId" clId="{3DF19D9A-9FBA-8F4A-B6BB-CAC5AB8D32E0}" dt="2020-09-03T18:30:23.400" v="3340" actId="26606"/>
          <ac:picMkLst>
            <pc:docMk/>
            <pc:sldMk cId="1247721537" sldId="275"/>
            <ac:picMk id="10241" creationId="{9482C06C-177B-0644-A6E7-900E8149C101}"/>
          </ac:picMkLst>
        </pc:picChg>
      </pc:sldChg>
      <pc:sldChg chg="modSp add del mod">
        <pc:chgData name="羽田野 拓" userId="a2621dbb4b80b59e" providerId="LiveId" clId="{3DF19D9A-9FBA-8F4A-B6BB-CAC5AB8D32E0}" dt="2020-09-04T01:53:51.414" v="3557" actId="2696"/>
        <pc:sldMkLst>
          <pc:docMk/>
          <pc:sldMk cId="328787365" sldId="276"/>
        </pc:sldMkLst>
        <pc:spChg chg="mod">
          <ac:chgData name="羽田野 拓" userId="a2621dbb4b80b59e" providerId="LiveId" clId="{3DF19D9A-9FBA-8F4A-B6BB-CAC5AB8D32E0}" dt="2020-09-03T18:34:30.132" v="3460" actId="20577"/>
          <ac:spMkLst>
            <pc:docMk/>
            <pc:sldMk cId="328787365" sldId="276"/>
            <ac:spMk id="2" creationId="{5EA3F046-E216-B24A-9B59-C544841318C1}"/>
          </ac:spMkLst>
        </pc:spChg>
        <pc:spChg chg="mod">
          <ac:chgData name="羽田野 拓" userId="a2621dbb4b80b59e" providerId="LiveId" clId="{3DF19D9A-9FBA-8F4A-B6BB-CAC5AB8D32E0}" dt="2020-09-04T01:53:41.967" v="3555" actId="20577"/>
          <ac:spMkLst>
            <pc:docMk/>
            <pc:sldMk cId="328787365" sldId="276"/>
            <ac:spMk id="3" creationId="{9FC5200A-3442-E74B-9F27-14BC61875186}"/>
          </ac:spMkLst>
        </pc:spChg>
      </pc:sldChg>
      <pc:sldChg chg="addSp delSp modSp add mod setBg delDesignElem">
        <pc:chgData name="羽田野 拓" userId="a2621dbb4b80b59e" providerId="LiveId" clId="{3DF19D9A-9FBA-8F4A-B6BB-CAC5AB8D32E0}" dt="2020-09-04T03:03:04.823" v="4877" actId="1076"/>
        <pc:sldMkLst>
          <pc:docMk/>
          <pc:sldMk cId="3425782155" sldId="277"/>
        </pc:sldMkLst>
        <pc:spChg chg="mod">
          <ac:chgData name="羽田野 拓" userId="a2621dbb4b80b59e" providerId="LiveId" clId="{3DF19D9A-9FBA-8F4A-B6BB-CAC5AB8D32E0}" dt="2020-09-04T02:53:11.196" v="3917" actId="20577"/>
          <ac:spMkLst>
            <pc:docMk/>
            <pc:sldMk cId="3425782155" sldId="277"/>
            <ac:spMk id="2" creationId="{8A15D574-55AB-1242-AAA4-6F2CD6C539DA}"/>
          </ac:spMkLst>
        </pc:spChg>
        <pc:spChg chg="mod">
          <ac:chgData name="羽田野 拓" userId="a2621dbb4b80b59e" providerId="LiveId" clId="{3DF19D9A-9FBA-8F4A-B6BB-CAC5AB8D32E0}" dt="2020-09-04T03:01:25.733" v="4725" actId="20577"/>
          <ac:spMkLst>
            <pc:docMk/>
            <pc:sldMk cId="3425782155" sldId="277"/>
            <ac:spMk id="3" creationId="{61CFD55C-A00E-0A40-AF14-4E13681F4324}"/>
          </ac:spMkLst>
        </pc:spChg>
        <pc:spChg chg="del mod">
          <ac:chgData name="羽田野 拓" userId="a2621dbb4b80b59e" providerId="LiveId" clId="{3DF19D9A-9FBA-8F4A-B6BB-CAC5AB8D32E0}" dt="2020-09-04T02:59:38.949" v="4450" actId="478"/>
          <ac:spMkLst>
            <pc:docMk/>
            <pc:sldMk cId="3425782155" sldId="277"/>
            <ac:spMk id="4" creationId="{1C620294-1274-9C44-937A-E9F31D2F3071}"/>
          </ac:spMkLst>
        </pc:spChg>
        <pc:spChg chg="add mod">
          <ac:chgData name="羽田野 拓" userId="a2621dbb4b80b59e" providerId="LiveId" clId="{3DF19D9A-9FBA-8F4A-B6BB-CAC5AB8D32E0}" dt="2020-09-04T03:03:04.823" v="4877" actId="1076"/>
          <ac:spMkLst>
            <pc:docMk/>
            <pc:sldMk cId="3425782155" sldId="277"/>
            <ac:spMk id="11" creationId="{CFD8717E-B935-E246-B39D-A0A44D94952A}"/>
          </ac:spMkLst>
        </pc:spChg>
        <pc:spChg chg="del">
          <ac:chgData name="羽田野 拓" userId="a2621dbb4b80b59e" providerId="LiveId" clId="{3DF19D9A-9FBA-8F4A-B6BB-CAC5AB8D32E0}" dt="2020-09-03T18:34:23.041" v="3450"/>
          <ac:spMkLst>
            <pc:docMk/>
            <pc:sldMk cId="3425782155" sldId="277"/>
            <ac:spMk id="70" creationId="{83B91B61-BFCA-4647-957E-A8269BE46F39}"/>
          </ac:spMkLst>
        </pc:spChg>
        <pc:spChg chg="del">
          <ac:chgData name="羽田野 拓" userId="a2621dbb4b80b59e" providerId="LiveId" clId="{3DF19D9A-9FBA-8F4A-B6BB-CAC5AB8D32E0}" dt="2020-09-03T18:34:23.041" v="3450"/>
          <ac:spMkLst>
            <pc:docMk/>
            <pc:sldMk cId="3425782155" sldId="277"/>
            <ac:spMk id="72" creationId="{92D1D7C6-1C89-420C-8D35-483654167118}"/>
          </ac:spMkLst>
        </pc:spChg>
        <pc:spChg chg="add">
          <ac:chgData name="羽田野 拓" userId="a2621dbb4b80b59e" providerId="LiveId" clId="{3DF19D9A-9FBA-8F4A-B6BB-CAC5AB8D32E0}" dt="2020-09-04T02:54:02.941" v="3920" actId="26606"/>
          <ac:spMkLst>
            <pc:docMk/>
            <pc:sldMk cId="3425782155" sldId="277"/>
            <ac:spMk id="11267" creationId="{83B91B61-BFCA-4647-957E-A8269BE46F39}"/>
          </ac:spMkLst>
        </pc:spChg>
        <pc:spChg chg="add">
          <ac:chgData name="羽田野 拓" userId="a2621dbb4b80b59e" providerId="LiveId" clId="{3DF19D9A-9FBA-8F4A-B6BB-CAC5AB8D32E0}" dt="2020-09-04T02:54:02.941" v="3920" actId="26606"/>
          <ac:spMkLst>
            <pc:docMk/>
            <pc:sldMk cId="3425782155" sldId="277"/>
            <ac:spMk id="11268" creationId="{92D1D7C6-1C89-420C-8D35-483654167118}"/>
          </ac:spMkLst>
        </pc:spChg>
        <pc:picChg chg="del">
          <ac:chgData name="羽田野 拓" userId="a2621dbb4b80b59e" providerId="LiveId" clId="{3DF19D9A-9FBA-8F4A-B6BB-CAC5AB8D32E0}" dt="2020-09-04T02:53:50.114" v="3918" actId="478"/>
          <ac:picMkLst>
            <pc:docMk/>
            <pc:sldMk cId="3425782155" sldId="277"/>
            <ac:picMk id="10241" creationId="{9482C06C-177B-0644-A6E7-900E8149C101}"/>
          </ac:picMkLst>
        </pc:picChg>
        <pc:picChg chg="add mod ord">
          <ac:chgData name="羽田野 拓" userId="a2621dbb4b80b59e" providerId="LiveId" clId="{3DF19D9A-9FBA-8F4A-B6BB-CAC5AB8D32E0}" dt="2020-09-04T02:54:02.941" v="3920" actId="26606"/>
          <ac:picMkLst>
            <pc:docMk/>
            <pc:sldMk cId="3425782155" sldId="277"/>
            <ac:picMk id="11265" creationId="{9B02C0B2-2D55-7B40-958D-F706815C43A4}"/>
          </ac:picMkLst>
        </pc:picChg>
      </pc:sldChg>
      <pc:sldChg chg="addSp delSp modSp add mod setBg modClrScheme chgLayout">
        <pc:chgData name="羽田野 拓" userId="a2621dbb4b80b59e" providerId="LiveId" clId="{3DF19D9A-9FBA-8F4A-B6BB-CAC5AB8D32E0}" dt="2020-09-04T02:53:00.868" v="3909" actId="26606"/>
        <pc:sldMkLst>
          <pc:docMk/>
          <pc:sldMk cId="2081364911" sldId="278"/>
        </pc:sldMkLst>
        <pc:spChg chg="mod ord">
          <ac:chgData name="羽田野 拓" userId="a2621dbb4b80b59e" providerId="LiveId" clId="{3DF19D9A-9FBA-8F4A-B6BB-CAC5AB8D32E0}" dt="2020-09-04T02:51:49.365" v="3891" actId="700"/>
          <ac:spMkLst>
            <pc:docMk/>
            <pc:sldMk cId="2081364911" sldId="278"/>
            <ac:spMk id="2" creationId="{5EA3F046-E216-B24A-9B59-C544841318C1}"/>
          </ac:spMkLst>
        </pc:spChg>
        <pc:spChg chg="mod ord">
          <ac:chgData name="羽田野 拓" userId="a2621dbb4b80b59e" providerId="LiveId" clId="{3DF19D9A-9FBA-8F4A-B6BB-CAC5AB8D32E0}" dt="2020-09-04T02:51:49.365" v="3891" actId="700"/>
          <ac:spMkLst>
            <pc:docMk/>
            <pc:sldMk cId="2081364911" sldId="278"/>
            <ac:spMk id="3" creationId="{9FC5200A-3442-E74B-9F27-14BC61875186}"/>
          </ac:spMkLst>
        </pc:spChg>
        <pc:spChg chg="add del mod">
          <ac:chgData name="羽田野 拓" userId="a2621dbb4b80b59e" providerId="LiveId" clId="{3DF19D9A-9FBA-8F4A-B6BB-CAC5AB8D32E0}" dt="2020-09-04T02:41:03.585" v="3738" actId="478"/>
          <ac:spMkLst>
            <pc:docMk/>
            <pc:sldMk cId="2081364911" sldId="278"/>
            <ac:spMk id="4" creationId="{9B4C5924-44FB-184A-A3C3-8E40F299B14C}"/>
          </ac:spMkLst>
        </pc:spChg>
        <pc:spChg chg="add del mod">
          <ac:chgData name="羽田野 拓" userId="a2621dbb4b80b59e" providerId="LiveId" clId="{3DF19D9A-9FBA-8F4A-B6BB-CAC5AB8D32E0}" dt="2020-09-04T02:41:06.671" v="3739" actId="478"/>
          <ac:spMkLst>
            <pc:docMk/>
            <pc:sldMk cId="2081364911" sldId="278"/>
            <ac:spMk id="6" creationId="{8EB434F9-BD14-7649-96D2-80547CA3996E}"/>
          </ac:spMkLst>
        </pc:spChg>
        <pc:spChg chg="add del mod ord">
          <ac:chgData name="羽田野 拓" userId="a2621dbb4b80b59e" providerId="LiveId" clId="{3DF19D9A-9FBA-8F4A-B6BB-CAC5AB8D32E0}" dt="2020-09-04T02:51:49.365" v="3891" actId="700"/>
          <ac:spMkLst>
            <pc:docMk/>
            <pc:sldMk cId="2081364911" sldId="278"/>
            <ac:spMk id="7" creationId="{5E86DD97-7B61-F142-96D6-05D43125656B}"/>
          </ac:spMkLst>
        </pc:spChg>
        <pc:spChg chg="add del mod">
          <ac:chgData name="羽田野 拓" userId="a2621dbb4b80b59e" providerId="LiveId" clId="{3DF19D9A-9FBA-8F4A-B6BB-CAC5AB8D32E0}" dt="2020-09-04T02:52:02.163" v="3907" actId="478"/>
          <ac:spMkLst>
            <pc:docMk/>
            <pc:sldMk cId="2081364911" sldId="278"/>
            <ac:spMk id="8" creationId="{E8A5D832-393E-3A42-AFDA-4DA733183492}"/>
          </ac:spMkLst>
        </pc:spChg>
        <pc:picChg chg="del">
          <ac:chgData name="羽田野 拓" userId="a2621dbb4b80b59e" providerId="LiveId" clId="{3DF19D9A-9FBA-8F4A-B6BB-CAC5AB8D32E0}" dt="2020-09-04T01:54:17.871" v="3619" actId="478"/>
          <ac:picMkLst>
            <pc:docMk/>
            <pc:sldMk cId="2081364911" sldId="278"/>
            <ac:picMk id="5" creationId="{6D039A1D-3FAE-A442-8BFF-BDC5D795BFF2}"/>
          </ac:picMkLst>
        </pc:picChg>
        <pc:picChg chg="add del mod">
          <ac:chgData name="羽田野 拓" userId="a2621dbb4b80b59e" providerId="LiveId" clId="{3DF19D9A-9FBA-8F4A-B6BB-CAC5AB8D32E0}" dt="2020-09-04T02:41:00.841" v="3737" actId="478"/>
          <ac:picMkLst>
            <pc:docMk/>
            <pc:sldMk cId="2081364911" sldId="278"/>
            <ac:picMk id="12290" creationId="{85BEA55E-4EF4-DC4F-AACE-CD79D6B45CC5}"/>
          </ac:picMkLst>
        </pc:picChg>
        <pc:picChg chg="add mod">
          <ac:chgData name="羽田野 拓" userId="a2621dbb4b80b59e" providerId="LiveId" clId="{3DF19D9A-9FBA-8F4A-B6BB-CAC5AB8D32E0}" dt="2020-09-04T02:53:00.868" v="3909" actId="26606"/>
          <ac:picMkLst>
            <pc:docMk/>
            <pc:sldMk cId="2081364911" sldId="278"/>
            <ac:picMk id="12292" creationId="{12AFD4ED-06D0-9348-A2B3-873CA53C6163}"/>
          </ac:picMkLst>
        </pc:picChg>
      </pc:sldChg>
      <pc:sldChg chg="addSp delSp modSp add mod">
        <pc:chgData name="羽田野 拓" userId="a2621dbb4b80b59e" providerId="LiveId" clId="{3DF19D9A-9FBA-8F4A-B6BB-CAC5AB8D32E0}" dt="2020-09-04T02:45:48.329" v="3783"/>
        <pc:sldMkLst>
          <pc:docMk/>
          <pc:sldMk cId="3989792673" sldId="279"/>
        </pc:sldMkLst>
        <pc:spChg chg="mod">
          <ac:chgData name="羽田野 拓" userId="a2621dbb4b80b59e" providerId="LiveId" clId="{3DF19D9A-9FBA-8F4A-B6BB-CAC5AB8D32E0}" dt="2020-09-04T02:44:24.857" v="3758" actId="20577"/>
          <ac:spMkLst>
            <pc:docMk/>
            <pc:sldMk cId="3989792673" sldId="279"/>
            <ac:spMk id="2" creationId="{B3DA9604-6BA0-7B48-8140-701D7CC8B63A}"/>
          </ac:spMkLst>
        </pc:spChg>
        <pc:spChg chg="del">
          <ac:chgData name="羽田野 拓" userId="a2621dbb4b80b59e" providerId="LiveId" clId="{3DF19D9A-9FBA-8F4A-B6BB-CAC5AB8D32E0}" dt="2020-09-04T02:44:28.217" v="3759"/>
          <ac:spMkLst>
            <pc:docMk/>
            <pc:sldMk cId="3989792673" sldId="279"/>
            <ac:spMk id="3" creationId="{27368DCF-4EA2-2743-A146-9A7FE45DBE46}"/>
          </ac:spMkLst>
        </pc:spChg>
        <pc:spChg chg="add del mod">
          <ac:chgData name="羽田野 拓" userId="a2621dbb4b80b59e" providerId="LiveId" clId="{3DF19D9A-9FBA-8F4A-B6BB-CAC5AB8D32E0}" dt="2020-09-04T02:45:48.329" v="3783"/>
          <ac:spMkLst>
            <pc:docMk/>
            <pc:sldMk cId="3989792673" sldId="279"/>
            <ac:spMk id="4" creationId="{6EF6A01B-9CAF-CC4E-8E2E-49693E06210D}"/>
          </ac:spMkLst>
        </pc:spChg>
        <pc:spChg chg="add mod">
          <ac:chgData name="羽田野 拓" userId="a2621dbb4b80b59e" providerId="LiveId" clId="{3DF19D9A-9FBA-8F4A-B6BB-CAC5AB8D32E0}" dt="2020-09-04T02:45:33.944" v="3780" actId="27636"/>
          <ac:spMkLst>
            <pc:docMk/>
            <pc:sldMk cId="3989792673" sldId="279"/>
            <ac:spMk id="5" creationId="{A2648DF0-3EE5-F846-AF68-06A2ED52ABE1}"/>
          </ac:spMkLst>
        </pc:spChg>
        <pc:spChg chg="add del mod">
          <ac:chgData name="羽田野 拓" userId="a2621dbb4b80b59e" providerId="LiveId" clId="{3DF19D9A-9FBA-8F4A-B6BB-CAC5AB8D32E0}" dt="2020-09-04T02:45:09.341" v="3765" actId="478"/>
          <ac:spMkLst>
            <pc:docMk/>
            <pc:sldMk cId="3989792673" sldId="279"/>
            <ac:spMk id="6" creationId="{C4131AF4-81EE-E04A-B21F-BED3AC9027D8}"/>
          </ac:spMkLst>
        </pc:spChg>
        <pc:picChg chg="add mod">
          <ac:chgData name="羽田野 拓" userId="a2621dbb4b80b59e" providerId="LiveId" clId="{3DF19D9A-9FBA-8F4A-B6BB-CAC5AB8D32E0}" dt="2020-09-04T02:44:39.283" v="3762" actId="1076"/>
          <ac:picMkLst>
            <pc:docMk/>
            <pc:sldMk cId="3989792673" sldId="279"/>
            <ac:picMk id="13314" creationId="{53F67689-09E5-794C-BF46-0C91B8B43C70}"/>
          </ac:picMkLst>
        </pc:picChg>
      </pc:sldChg>
      <pc:sldChg chg="addSp delSp modSp add mod">
        <pc:chgData name="羽田野 拓" userId="a2621dbb4b80b59e" providerId="LiveId" clId="{3DF19D9A-9FBA-8F4A-B6BB-CAC5AB8D32E0}" dt="2020-09-05T15:26:32.421" v="5658" actId="20577"/>
        <pc:sldMkLst>
          <pc:docMk/>
          <pc:sldMk cId="27736720" sldId="280"/>
        </pc:sldMkLst>
        <pc:spChg chg="mod">
          <ac:chgData name="羽田野 拓" userId="a2621dbb4b80b59e" providerId="LiveId" clId="{3DF19D9A-9FBA-8F4A-B6BB-CAC5AB8D32E0}" dt="2020-09-04T03:10:53.716" v="4923" actId="20577"/>
          <ac:spMkLst>
            <pc:docMk/>
            <pc:sldMk cId="27736720" sldId="280"/>
            <ac:spMk id="2" creationId="{1DF3CBBD-790A-504A-A2AE-C664A2CB867D}"/>
          </ac:spMkLst>
        </pc:spChg>
        <pc:spChg chg="mod">
          <ac:chgData name="羽田野 拓" userId="a2621dbb4b80b59e" providerId="LiveId" clId="{3DF19D9A-9FBA-8F4A-B6BB-CAC5AB8D32E0}" dt="2020-09-05T15:26:32.421" v="5658" actId="20577"/>
          <ac:spMkLst>
            <pc:docMk/>
            <pc:sldMk cId="27736720" sldId="280"/>
            <ac:spMk id="3" creationId="{F423353B-FF26-5849-B12D-C7BC0E5E1300}"/>
          </ac:spMkLst>
        </pc:spChg>
        <pc:spChg chg="del">
          <ac:chgData name="羽田野 拓" userId="a2621dbb4b80b59e" providerId="LiveId" clId="{3DF19D9A-9FBA-8F4A-B6BB-CAC5AB8D32E0}" dt="2020-09-04T03:11:08.261" v="4926" actId="478"/>
          <ac:spMkLst>
            <pc:docMk/>
            <pc:sldMk cId="27736720" sldId="280"/>
            <ac:spMk id="4" creationId="{B7BB9054-F942-DD40-AF42-16DD858BAC9F}"/>
          </ac:spMkLst>
        </pc:spChg>
        <pc:spChg chg="del">
          <ac:chgData name="羽田野 拓" userId="a2621dbb4b80b59e" providerId="LiveId" clId="{3DF19D9A-9FBA-8F4A-B6BB-CAC5AB8D32E0}" dt="2020-09-04T03:11:08.261" v="4926" actId="478"/>
          <ac:spMkLst>
            <pc:docMk/>
            <pc:sldMk cId="27736720" sldId="280"/>
            <ac:spMk id="5" creationId="{A63AB20E-098B-6540-A8BB-A2A94F3C3C47}"/>
          </ac:spMkLst>
        </pc:spChg>
        <pc:spChg chg="del">
          <ac:chgData name="羽田野 拓" userId="a2621dbb4b80b59e" providerId="LiveId" clId="{3DF19D9A-9FBA-8F4A-B6BB-CAC5AB8D32E0}" dt="2020-09-04T03:11:11.774" v="4927" actId="478"/>
          <ac:spMkLst>
            <pc:docMk/>
            <pc:sldMk cId="27736720" sldId="280"/>
            <ac:spMk id="9" creationId="{CFD10A3A-229A-F646-B9A6-81F306E4DE90}"/>
          </ac:spMkLst>
        </pc:spChg>
        <pc:spChg chg="del">
          <ac:chgData name="羽田野 拓" userId="a2621dbb4b80b59e" providerId="LiveId" clId="{3DF19D9A-9FBA-8F4A-B6BB-CAC5AB8D32E0}" dt="2020-09-04T03:11:11.774" v="4927" actId="478"/>
          <ac:spMkLst>
            <pc:docMk/>
            <pc:sldMk cId="27736720" sldId="280"/>
            <ac:spMk id="11" creationId="{7A5AFA9E-0A49-E542-954D-64722BA58C17}"/>
          </ac:spMkLst>
        </pc:spChg>
        <pc:spChg chg="del">
          <ac:chgData name="羽田野 拓" userId="a2621dbb4b80b59e" providerId="LiveId" clId="{3DF19D9A-9FBA-8F4A-B6BB-CAC5AB8D32E0}" dt="2020-09-04T03:11:04.482" v="4925" actId="478"/>
          <ac:spMkLst>
            <pc:docMk/>
            <pc:sldMk cId="27736720" sldId="280"/>
            <ac:spMk id="12" creationId="{CAC07D13-843D-8340-93F9-472AAD70B8CF}"/>
          </ac:spMkLst>
        </pc:spChg>
        <pc:spChg chg="add del mod">
          <ac:chgData name="羽田野 拓" userId="a2621dbb4b80b59e" providerId="LiveId" clId="{3DF19D9A-9FBA-8F4A-B6BB-CAC5AB8D32E0}" dt="2020-09-05T12:57:58.106" v="5129" actId="478"/>
          <ac:spMkLst>
            <pc:docMk/>
            <pc:sldMk cId="27736720" sldId="280"/>
            <ac:spMk id="17" creationId="{000DF60C-F53D-924C-9D18-BDAA5655E8E7}"/>
          </ac:spMkLst>
        </pc:spChg>
        <pc:spChg chg="add del mod">
          <ac:chgData name="羽田野 拓" userId="a2621dbb4b80b59e" providerId="LiveId" clId="{3DF19D9A-9FBA-8F4A-B6BB-CAC5AB8D32E0}" dt="2020-09-05T12:57:45.250" v="5126" actId="478"/>
          <ac:spMkLst>
            <pc:docMk/>
            <pc:sldMk cId="27736720" sldId="280"/>
            <ac:spMk id="18" creationId="{685A376C-D3A4-1B48-9BED-EE5DBAE21111}"/>
          </ac:spMkLst>
        </pc:spChg>
        <pc:spChg chg="add mod">
          <ac:chgData name="羽田野 拓" userId="a2621dbb4b80b59e" providerId="LiveId" clId="{3DF19D9A-9FBA-8F4A-B6BB-CAC5AB8D32E0}" dt="2020-09-05T12:57:50.392" v="5127" actId="14100"/>
          <ac:spMkLst>
            <pc:docMk/>
            <pc:sldMk cId="27736720" sldId="280"/>
            <ac:spMk id="19" creationId="{914FA492-BBE1-7442-BBB4-05E04EE32490}"/>
          </ac:spMkLst>
        </pc:spChg>
        <pc:spChg chg="add mod">
          <ac:chgData name="羽田野 拓" userId="a2621dbb4b80b59e" providerId="LiveId" clId="{3DF19D9A-9FBA-8F4A-B6BB-CAC5AB8D32E0}" dt="2020-09-05T12:57:40.331" v="5125"/>
          <ac:spMkLst>
            <pc:docMk/>
            <pc:sldMk cId="27736720" sldId="280"/>
            <ac:spMk id="21" creationId="{A68FE328-A8CB-C84C-A472-8EDE73C4F400}"/>
          </ac:spMkLst>
        </pc:spChg>
        <pc:spChg chg="add del mod">
          <ac:chgData name="羽田野 拓" userId="a2621dbb4b80b59e" providerId="LiveId" clId="{3DF19D9A-9FBA-8F4A-B6BB-CAC5AB8D32E0}" dt="2020-09-05T12:57:53.703" v="5128" actId="478"/>
          <ac:spMkLst>
            <pc:docMk/>
            <pc:sldMk cId="27736720" sldId="280"/>
            <ac:spMk id="22" creationId="{17841303-05F0-9843-87C4-8FCF05A05660}"/>
          </ac:spMkLst>
        </pc:spChg>
        <pc:picChg chg="add mod">
          <ac:chgData name="羽田野 拓" userId="a2621dbb4b80b59e" providerId="LiveId" clId="{3DF19D9A-9FBA-8F4A-B6BB-CAC5AB8D32E0}" dt="2020-09-05T12:57:40.331" v="5125"/>
          <ac:picMkLst>
            <pc:docMk/>
            <pc:sldMk cId="27736720" sldId="280"/>
            <ac:picMk id="13" creationId="{E377715A-9AED-9440-8B9A-94F22FBA269A}"/>
          </ac:picMkLst>
        </pc:picChg>
        <pc:picChg chg="add mod">
          <ac:chgData name="羽田野 拓" userId="a2621dbb4b80b59e" providerId="LiveId" clId="{3DF19D9A-9FBA-8F4A-B6BB-CAC5AB8D32E0}" dt="2020-09-05T12:58:07.807" v="5135" actId="1076"/>
          <ac:picMkLst>
            <pc:docMk/>
            <pc:sldMk cId="27736720" sldId="280"/>
            <ac:picMk id="14" creationId="{7C2CF943-C0F4-E44E-9CD9-3165AADCEAB0}"/>
          </ac:picMkLst>
        </pc:picChg>
        <pc:picChg chg="add mod">
          <ac:chgData name="羽田野 拓" userId="a2621dbb4b80b59e" providerId="LiveId" clId="{3DF19D9A-9FBA-8F4A-B6BB-CAC5AB8D32E0}" dt="2020-09-05T12:57:40.331" v="5125"/>
          <ac:picMkLst>
            <pc:docMk/>
            <pc:sldMk cId="27736720" sldId="280"/>
            <ac:picMk id="15" creationId="{9A3B13D3-2E93-B549-9801-87B6BA511E48}"/>
          </ac:picMkLst>
        </pc:picChg>
        <pc:picChg chg="add mod">
          <ac:chgData name="羽田野 拓" userId="a2621dbb4b80b59e" providerId="LiveId" clId="{3DF19D9A-9FBA-8F4A-B6BB-CAC5AB8D32E0}" dt="2020-09-05T12:58:06.325" v="5134" actId="1076"/>
          <ac:picMkLst>
            <pc:docMk/>
            <pc:sldMk cId="27736720" sldId="280"/>
            <ac:picMk id="16" creationId="{70E9FD22-92D6-CA49-BB8A-7BF933B9A95D}"/>
          </ac:picMkLst>
        </pc:picChg>
        <pc:picChg chg="add mod">
          <ac:chgData name="羽田野 拓" userId="a2621dbb4b80b59e" providerId="LiveId" clId="{3DF19D9A-9FBA-8F4A-B6BB-CAC5AB8D32E0}" dt="2020-09-05T12:58:34.074" v="5136" actId="14826"/>
          <ac:picMkLst>
            <pc:docMk/>
            <pc:sldMk cId="27736720" sldId="280"/>
            <ac:picMk id="20" creationId="{D99B77BD-E832-8F47-9283-388A9C7788D2}"/>
          </ac:picMkLst>
        </pc:picChg>
        <pc:picChg chg="del">
          <ac:chgData name="羽田野 拓" userId="a2621dbb4b80b59e" providerId="LiveId" clId="{3DF19D9A-9FBA-8F4A-B6BB-CAC5AB8D32E0}" dt="2020-09-04T03:11:08.261" v="4926" actId="478"/>
          <ac:picMkLst>
            <pc:docMk/>
            <pc:sldMk cId="27736720" sldId="280"/>
            <ac:picMk id="6146" creationId="{96E5D392-923F-AD43-BB25-3383332CA2C4}"/>
          </ac:picMkLst>
        </pc:picChg>
        <pc:picChg chg="del">
          <ac:chgData name="羽田野 拓" userId="a2621dbb4b80b59e" providerId="LiveId" clId="{3DF19D9A-9FBA-8F4A-B6BB-CAC5AB8D32E0}" dt="2020-09-04T03:11:08.261" v="4926" actId="478"/>
          <ac:picMkLst>
            <pc:docMk/>
            <pc:sldMk cId="27736720" sldId="280"/>
            <ac:picMk id="6148" creationId="{256FA4BC-C8E3-C242-9A98-96EAD6831985}"/>
          </ac:picMkLst>
        </pc:picChg>
        <pc:picChg chg="del">
          <ac:chgData name="羽田野 拓" userId="a2621dbb4b80b59e" providerId="LiveId" clId="{3DF19D9A-9FBA-8F4A-B6BB-CAC5AB8D32E0}" dt="2020-09-04T03:11:11.774" v="4927" actId="478"/>
          <ac:picMkLst>
            <pc:docMk/>
            <pc:sldMk cId="27736720" sldId="280"/>
            <ac:picMk id="6150" creationId="{B80CF612-DBC8-9348-887E-B0521EE85CC5}"/>
          </ac:picMkLst>
        </pc:picChg>
        <pc:picChg chg="del">
          <ac:chgData name="羽田野 拓" userId="a2621dbb4b80b59e" providerId="LiveId" clId="{3DF19D9A-9FBA-8F4A-B6BB-CAC5AB8D32E0}" dt="2020-09-04T03:11:11.774" v="4927" actId="478"/>
          <ac:picMkLst>
            <pc:docMk/>
            <pc:sldMk cId="27736720" sldId="280"/>
            <ac:picMk id="6152" creationId="{1F3A0A06-B3CF-E243-A17B-97D10792BF3E}"/>
          </ac:picMkLst>
        </pc:picChg>
      </pc:sldChg>
      <pc:sldChg chg="add del setBg">
        <pc:chgData name="羽田野 拓" userId="a2621dbb4b80b59e" providerId="LiveId" clId="{3DF19D9A-9FBA-8F4A-B6BB-CAC5AB8D32E0}" dt="2020-09-04T03:10:45.387" v="4917"/>
        <pc:sldMkLst>
          <pc:docMk/>
          <pc:sldMk cId="2948121076" sldId="280"/>
        </pc:sldMkLst>
      </pc:sldChg>
      <pc:sldChg chg="delSp modSp add del mod setBg">
        <pc:chgData name="羽田野 拓" userId="a2621dbb4b80b59e" providerId="LiveId" clId="{3DF19D9A-9FBA-8F4A-B6BB-CAC5AB8D32E0}" dt="2020-09-04T04:36:25.547" v="5031" actId="2696"/>
        <pc:sldMkLst>
          <pc:docMk/>
          <pc:sldMk cId="1221154703" sldId="281"/>
        </pc:sldMkLst>
        <pc:spChg chg="mod">
          <ac:chgData name="羽田野 拓" userId="a2621dbb4b80b59e" providerId="LiveId" clId="{3DF19D9A-9FBA-8F4A-B6BB-CAC5AB8D32E0}" dt="2020-09-04T03:11:54.573" v="4961" actId="14100"/>
          <ac:spMkLst>
            <pc:docMk/>
            <pc:sldMk cId="1221154703" sldId="281"/>
            <ac:spMk id="2" creationId="{5EA3F046-E216-B24A-9B59-C544841318C1}"/>
          </ac:spMkLst>
        </pc:spChg>
        <pc:spChg chg="mod">
          <ac:chgData name="羽田野 拓" userId="a2621dbb4b80b59e" providerId="LiveId" clId="{3DF19D9A-9FBA-8F4A-B6BB-CAC5AB8D32E0}" dt="2020-09-04T03:11:26.553" v="4930" actId="20577"/>
          <ac:spMkLst>
            <pc:docMk/>
            <pc:sldMk cId="1221154703" sldId="281"/>
            <ac:spMk id="3" creationId="{9FC5200A-3442-E74B-9F27-14BC61875186}"/>
          </ac:spMkLst>
        </pc:spChg>
        <pc:picChg chg="del">
          <ac:chgData name="羽田野 拓" userId="a2621dbb4b80b59e" providerId="LiveId" clId="{3DF19D9A-9FBA-8F4A-B6BB-CAC5AB8D32E0}" dt="2020-09-04T03:11:23.048" v="4929" actId="478"/>
          <ac:picMkLst>
            <pc:docMk/>
            <pc:sldMk cId="1221154703" sldId="281"/>
            <ac:picMk id="5" creationId="{6D039A1D-3FAE-A442-8BFF-BDC5D795BFF2}"/>
          </ac:picMkLst>
        </pc:picChg>
      </pc:sldChg>
      <pc:sldChg chg="addSp modSp add mod setBg">
        <pc:chgData name="羽田野 拓" userId="a2621dbb4b80b59e" providerId="LiveId" clId="{3DF19D9A-9FBA-8F4A-B6BB-CAC5AB8D32E0}" dt="2020-09-05T15:14:27.262" v="5259" actId="14100"/>
        <pc:sldMkLst>
          <pc:docMk/>
          <pc:sldMk cId="437882426" sldId="282"/>
        </pc:sldMkLst>
        <pc:spChg chg="mod">
          <ac:chgData name="羽田野 拓" userId="a2621dbb4b80b59e" providerId="LiveId" clId="{3DF19D9A-9FBA-8F4A-B6BB-CAC5AB8D32E0}" dt="2020-09-05T15:14:27.262" v="5259" actId="14100"/>
          <ac:spMkLst>
            <pc:docMk/>
            <pc:sldMk cId="437882426" sldId="282"/>
            <ac:spMk id="2" creationId="{5EA3F046-E216-B24A-9B59-C544841318C1}"/>
          </ac:spMkLst>
        </pc:spChg>
        <pc:spChg chg="mod">
          <ac:chgData name="羽田野 拓" userId="a2621dbb4b80b59e" providerId="LiveId" clId="{3DF19D9A-9FBA-8F4A-B6BB-CAC5AB8D32E0}" dt="2020-09-05T12:59:39.716" v="5253" actId="20577"/>
          <ac:spMkLst>
            <pc:docMk/>
            <pc:sldMk cId="437882426" sldId="282"/>
            <ac:spMk id="3" creationId="{9FC5200A-3442-E74B-9F27-14BC61875186}"/>
          </ac:spMkLst>
        </pc:spChg>
        <pc:picChg chg="add mod">
          <ac:chgData name="羽田野 拓" userId="a2621dbb4b80b59e" providerId="LiveId" clId="{3DF19D9A-9FBA-8F4A-B6BB-CAC5AB8D32E0}" dt="2020-09-05T15:14:22.018" v="5258" actId="1076"/>
          <ac:picMkLst>
            <pc:docMk/>
            <pc:sldMk cId="437882426" sldId="282"/>
            <ac:picMk id="19458" creationId="{5ADB3631-61BC-9247-A79C-D996758527CA}"/>
          </ac:picMkLst>
        </pc:picChg>
      </pc:sldChg>
      <pc:sldChg chg="addSp modSp add mod setBg">
        <pc:chgData name="羽田野 拓" userId="a2621dbb4b80b59e" providerId="LiveId" clId="{3DF19D9A-9FBA-8F4A-B6BB-CAC5AB8D32E0}" dt="2020-09-05T16:07:31.550" v="6938" actId="1076"/>
        <pc:sldMkLst>
          <pc:docMk/>
          <pc:sldMk cId="331674224" sldId="283"/>
        </pc:sldMkLst>
        <pc:spChg chg="mod">
          <ac:chgData name="羽田野 拓" userId="a2621dbb4b80b59e" providerId="LiveId" clId="{3DF19D9A-9FBA-8F4A-B6BB-CAC5AB8D32E0}" dt="2020-09-05T15:49:08.232" v="6579" actId="26606"/>
          <ac:spMkLst>
            <pc:docMk/>
            <pc:sldMk cId="331674224" sldId="283"/>
            <ac:spMk id="2" creationId="{5EA3F046-E216-B24A-9B59-C544841318C1}"/>
          </ac:spMkLst>
        </pc:spChg>
        <pc:spChg chg="mod">
          <ac:chgData name="羽田野 拓" userId="a2621dbb4b80b59e" providerId="LiveId" clId="{3DF19D9A-9FBA-8F4A-B6BB-CAC5AB8D32E0}" dt="2020-09-05T15:49:08.232" v="6579" actId="26606"/>
          <ac:spMkLst>
            <pc:docMk/>
            <pc:sldMk cId="331674224" sldId="283"/>
            <ac:spMk id="3" creationId="{9FC5200A-3442-E74B-9F27-14BC61875186}"/>
          </ac:spMkLst>
        </pc:spChg>
        <pc:picChg chg="add mod">
          <ac:chgData name="羽田野 拓" userId="a2621dbb4b80b59e" providerId="LiveId" clId="{3DF19D9A-9FBA-8F4A-B6BB-CAC5AB8D32E0}" dt="2020-09-05T16:07:31.550" v="6938" actId="1076"/>
          <ac:picMkLst>
            <pc:docMk/>
            <pc:sldMk cId="331674224" sldId="283"/>
            <ac:picMk id="5" creationId="{EE73A73A-6ACB-A948-A1C9-DF7FB7E6A8C0}"/>
          </ac:picMkLst>
        </pc:picChg>
        <pc:picChg chg="add mod">
          <ac:chgData name="羽田野 拓" userId="a2621dbb4b80b59e" providerId="LiveId" clId="{3DF19D9A-9FBA-8F4A-B6BB-CAC5AB8D32E0}" dt="2020-09-05T16:07:24.759" v="6936" actId="1076"/>
          <ac:picMkLst>
            <pc:docMk/>
            <pc:sldMk cId="331674224" sldId="283"/>
            <ac:picMk id="21506" creationId="{0DF83DB6-B772-1B4C-B7AD-5B4D6569793C}"/>
          </ac:picMkLst>
        </pc:picChg>
      </pc:sldChg>
      <pc:sldChg chg="addSp modSp add mod setBg">
        <pc:chgData name="羽田野 拓" userId="a2621dbb4b80b59e" providerId="LiveId" clId="{3DF19D9A-9FBA-8F4A-B6BB-CAC5AB8D32E0}" dt="2020-09-05T16:27:48.809" v="7175" actId="20577"/>
        <pc:sldMkLst>
          <pc:docMk/>
          <pc:sldMk cId="2725201702" sldId="284"/>
        </pc:sldMkLst>
        <pc:spChg chg="mod">
          <ac:chgData name="羽田野 拓" userId="a2621dbb4b80b59e" providerId="LiveId" clId="{3DF19D9A-9FBA-8F4A-B6BB-CAC5AB8D32E0}" dt="2020-09-05T16:14:01.781" v="6982" actId="26606"/>
          <ac:spMkLst>
            <pc:docMk/>
            <pc:sldMk cId="2725201702" sldId="284"/>
            <ac:spMk id="2" creationId="{1DF3CBBD-790A-504A-A2AE-C664A2CB867D}"/>
          </ac:spMkLst>
        </pc:spChg>
        <pc:spChg chg="mod">
          <ac:chgData name="羽田野 拓" userId="a2621dbb4b80b59e" providerId="LiveId" clId="{3DF19D9A-9FBA-8F4A-B6BB-CAC5AB8D32E0}" dt="2020-09-05T16:27:48.809" v="7175" actId="20577"/>
          <ac:spMkLst>
            <pc:docMk/>
            <pc:sldMk cId="2725201702" sldId="284"/>
            <ac:spMk id="3" creationId="{F423353B-FF26-5849-B12D-C7BC0E5E1300}"/>
          </ac:spMkLst>
        </pc:spChg>
        <pc:picChg chg="add mod">
          <ac:chgData name="羽田野 拓" userId="a2621dbb4b80b59e" providerId="LiveId" clId="{3DF19D9A-9FBA-8F4A-B6BB-CAC5AB8D32E0}" dt="2020-09-05T16:14:14.876" v="6987" actId="1076"/>
          <ac:picMkLst>
            <pc:docMk/>
            <pc:sldMk cId="2725201702" sldId="284"/>
            <ac:picMk id="16386" creationId="{C52E559F-D197-5D4F-9EAB-330F7CCEB3F6}"/>
          </ac:picMkLst>
        </pc:picChg>
      </pc:sldChg>
      <pc:sldChg chg="addSp modSp add mod setBg">
        <pc:chgData name="羽田野 拓" userId="a2621dbb4b80b59e" providerId="LiveId" clId="{3DF19D9A-9FBA-8F4A-B6BB-CAC5AB8D32E0}" dt="2020-09-05T18:07:46.288" v="8123" actId="6549"/>
        <pc:sldMkLst>
          <pc:docMk/>
          <pc:sldMk cId="1510353222" sldId="285"/>
        </pc:sldMkLst>
        <pc:spChg chg="mod">
          <ac:chgData name="羽田野 拓" userId="a2621dbb4b80b59e" providerId="LiveId" clId="{3DF19D9A-9FBA-8F4A-B6BB-CAC5AB8D32E0}" dt="2020-09-05T18:05:59.607" v="8022" actId="20577"/>
          <ac:spMkLst>
            <pc:docMk/>
            <pc:sldMk cId="1510353222" sldId="285"/>
            <ac:spMk id="2" creationId="{1DF3CBBD-790A-504A-A2AE-C664A2CB867D}"/>
          </ac:spMkLst>
        </pc:spChg>
        <pc:spChg chg="mod">
          <ac:chgData name="羽田野 拓" userId="a2621dbb4b80b59e" providerId="LiveId" clId="{3DF19D9A-9FBA-8F4A-B6BB-CAC5AB8D32E0}" dt="2020-09-05T18:05:47.159" v="8016" actId="26606"/>
          <ac:spMkLst>
            <pc:docMk/>
            <pc:sldMk cId="1510353222" sldId="285"/>
            <ac:spMk id="3" creationId="{F423353B-FF26-5849-B12D-C7BC0E5E1300}"/>
          </ac:spMkLst>
        </pc:spChg>
        <pc:spChg chg="add mod">
          <ac:chgData name="羽田野 拓" userId="a2621dbb4b80b59e" providerId="LiveId" clId="{3DF19D9A-9FBA-8F4A-B6BB-CAC5AB8D32E0}" dt="2020-09-05T18:07:46.288" v="8123" actId="6549"/>
          <ac:spMkLst>
            <pc:docMk/>
            <pc:sldMk cId="1510353222" sldId="285"/>
            <ac:spMk id="5" creationId="{A8701BC5-EEBB-9749-A680-210A58FB6898}"/>
          </ac:spMkLst>
        </pc:spChg>
        <pc:picChg chg="add mod">
          <ac:chgData name="羽田野 拓" userId="a2621dbb4b80b59e" providerId="LiveId" clId="{3DF19D9A-9FBA-8F4A-B6BB-CAC5AB8D32E0}" dt="2020-09-05T18:06:08.251" v="8023" actId="1076"/>
          <ac:picMkLst>
            <pc:docMk/>
            <pc:sldMk cId="1510353222" sldId="285"/>
            <ac:picMk id="17410" creationId="{3254033A-AF15-724D-90C7-9EB3F19EF444}"/>
          </ac:picMkLst>
        </pc:picChg>
      </pc:sldChg>
      <pc:sldChg chg="addSp delSp modSp add mod setBg delDesignElem">
        <pc:chgData name="羽田野 拓" userId="a2621dbb4b80b59e" providerId="LiveId" clId="{3DF19D9A-9FBA-8F4A-B6BB-CAC5AB8D32E0}" dt="2020-09-05T15:31:33.104" v="6234"/>
        <pc:sldMkLst>
          <pc:docMk/>
          <pc:sldMk cId="809351138" sldId="286"/>
        </pc:sldMkLst>
        <pc:spChg chg="mod">
          <ac:chgData name="羽田野 拓" userId="a2621dbb4b80b59e" providerId="LiveId" clId="{3DF19D9A-9FBA-8F4A-B6BB-CAC5AB8D32E0}" dt="2020-09-05T15:17:52.004" v="5277" actId="14100"/>
          <ac:spMkLst>
            <pc:docMk/>
            <pc:sldMk cId="809351138" sldId="286"/>
            <ac:spMk id="2" creationId="{8A15D574-55AB-1242-AAA4-6F2CD6C539DA}"/>
          </ac:spMkLst>
        </pc:spChg>
        <pc:spChg chg="mod">
          <ac:chgData name="羽田野 拓" userId="a2621dbb4b80b59e" providerId="LiveId" clId="{3DF19D9A-9FBA-8F4A-B6BB-CAC5AB8D32E0}" dt="2020-09-05T15:29:39.393" v="6065" actId="20577"/>
          <ac:spMkLst>
            <pc:docMk/>
            <pc:sldMk cId="809351138" sldId="286"/>
            <ac:spMk id="3" creationId="{61CFD55C-A00E-0A40-AF14-4E13681F4324}"/>
          </ac:spMkLst>
        </pc:spChg>
        <pc:spChg chg="add del mod">
          <ac:chgData name="羽田野 拓" userId="a2621dbb4b80b59e" providerId="LiveId" clId="{3DF19D9A-9FBA-8F4A-B6BB-CAC5AB8D32E0}" dt="2020-09-05T15:26:24.178" v="5649"/>
          <ac:spMkLst>
            <pc:docMk/>
            <pc:sldMk cId="809351138" sldId="286"/>
            <ac:spMk id="4" creationId="{C0D4FA4F-278D-D045-97A8-E3823040A8C0}"/>
          </ac:spMkLst>
        </pc:spChg>
        <pc:spChg chg="add del mod">
          <ac:chgData name="羽田野 拓" userId="a2621dbb4b80b59e" providerId="LiveId" clId="{3DF19D9A-9FBA-8F4A-B6BB-CAC5AB8D32E0}" dt="2020-09-05T15:26:24.181" v="5651"/>
          <ac:spMkLst>
            <pc:docMk/>
            <pc:sldMk cId="809351138" sldId="286"/>
            <ac:spMk id="5" creationId="{39D8B4A6-295E-F747-A959-13F93B776CBA}"/>
          </ac:spMkLst>
        </pc:spChg>
        <pc:spChg chg="add del mod">
          <ac:chgData name="羽田野 拓" userId="a2621dbb4b80b59e" providerId="LiveId" clId="{3DF19D9A-9FBA-8F4A-B6BB-CAC5AB8D32E0}" dt="2020-09-05T15:31:33.104" v="6234"/>
          <ac:spMkLst>
            <pc:docMk/>
            <pc:sldMk cId="809351138" sldId="286"/>
            <ac:spMk id="6" creationId="{8D1A6C83-3D50-7449-8AFC-6012D121A4E6}"/>
          </ac:spMkLst>
        </pc:spChg>
        <pc:spChg chg="mod">
          <ac:chgData name="羽田野 拓" userId="a2621dbb4b80b59e" providerId="LiveId" clId="{3DF19D9A-9FBA-8F4A-B6BB-CAC5AB8D32E0}" dt="2020-09-05T15:31:30.194" v="6231"/>
          <ac:spMkLst>
            <pc:docMk/>
            <pc:sldMk cId="809351138" sldId="286"/>
            <ac:spMk id="11" creationId="{CFD8717E-B935-E246-B39D-A0A44D94952A}"/>
          </ac:spMkLst>
        </pc:spChg>
        <pc:spChg chg="del">
          <ac:chgData name="羽田野 拓" userId="a2621dbb4b80b59e" providerId="LiveId" clId="{3DF19D9A-9FBA-8F4A-B6BB-CAC5AB8D32E0}" dt="2020-09-05T15:17:35.562" v="5261"/>
          <ac:spMkLst>
            <pc:docMk/>
            <pc:sldMk cId="809351138" sldId="286"/>
            <ac:spMk id="11267" creationId="{83B91B61-BFCA-4647-957E-A8269BE46F39}"/>
          </ac:spMkLst>
        </pc:spChg>
        <pc:spChg chg="del">
          <ac:chgData name="羽田野 拓" userId="a2621dbb4b80b59e" providerId="LiveId" clId="{3DF19D9A-9FBA-8F4A-B6BB-CAC5AB8D32E0}" dt="2020-09-05T15:17:35.562" v="5261"/>
          <ac:spMkLst>
            <pc:docMk/>
            <pc:sldMk cId="809351138" sldId="286"/>
            <ac:spMk id="11268" creationId="{92D1D7C6-1C89-420C-8D35-483654167118}"/>
          </ac:spMkLst>
        </pc:spChg>
        <pc:picChg chg="mod">
          <ac:chgData name="羽田野 拓" userId="a2621dbb4b80b59e" providerId="LiveId" clId="{3DF19D9A-9FBA-8F4A-B6BB-CAC5AB8D32E0}" dt="2020-09-05T15:24:38.703" v="5579" actId="1076"/>
          <ac:picMkLst>
            <pc:docMk/>
            <pc:sldMk cId="809351138" sldId="286"/>
            <ac:picMk id="11265" creationId="{9B02C0B2-2D55-7B40-958D-F706815C43A4}"/>
          </ac:picMkLst>
        </pc:picChg>
      </pc:sldChg>
      <pc:sldChg chg="addSp delSp modSp add mod setBg modAnim">
        <pc:chgData name="羽田野 拓" userId="a2621dbb4b80b59e" providerId="LiveId" clId="{3DF19D9A-9FBA-8F4A-B6BB-CAC5AB8D32E0}" dt="2020-09-05T16:08:38.516" v="6953" actId="20577"/>
        <pc:sldMkLst>
          <pc:docMk/>
          <pc:sldMk cId="3530799497" sldId="287"/>
        </pc:sldMkLst>
        <pc:spChg chg="mod">
          <ac:chgData name="羽田野 拓" userId="a2621dbb4b80b59e" providerId="LiveId" clId="{3DF19D9A-9FBA-8F4A-B6BB-CAC5AB8D32E0}" dt="2020-09-05T16:08:38.516" v="6953" actId="20577"/>
          <ac:spMkLst>
            <pc:docMk/>
            <pc:sldMk cId="3530799497" sldId="287"/>
            <ac:spMk id="2" creationId="{A9084CAC-CD98-ED4A-9DCA-BE99172A1BD7}"/>
          </ac:spMkLst>
        </pc:spChg>
        <pc:spChg chg="del">
          <ac:chgData name="羽田野 拓" userId="a2621dbb4b80b59e" providerId="LiveId" clId="{3DF19D9A-9FBA-8F4A-B6BB-CAC5AB8D32E0}" dt="2020-09-05T15:57:24.641" v="6614"/>
          <ac:spMkLst>
            <pc:docMk/>
            <pc:sldMk cId="3530799497" sldId="287"/>
            <ac:spMk id="3" creationId="{8B7F0335-EBB0-8A46-8EDF-A11591662413}"/>
          </ac:spMkLst>
        </pc:spChg>
        <pc:spChg chg="add mod">
          <ac:chgData name="羽田野 拓" userId="a2621dbb4b80b59e" providerId="LiveId" clId="{3DF19D9A-9FBA-8F4A-B6BB-CAC5AB8D32E0}" dt="2020-09-05T15:58:38.251" v="6713" actId="20577"/>
          <ac:spMkLst>
            <pc:docMk/>
            <pc:sldMk cId="3530799497" sldId="287"/>
            <ac:spMk id="8" creationId="{613EF55C-0CE0-4E3C-B620-27774B294D36}"/>
          </ac:spMkLst>
        </pc:spChg>
        <pc:picChg chg="add mod">
          <ac:chgData name="羽田野 拓" userId="a2621dbb4b80b59e" providerId="LiveId" clId="{3DF19D9A-9FBA-8F4A-B6BB-CAC5AB8D32E0}" dt="2020-09-05T16:08:02.133" v="6942" actId="14100"/>
          <ac:picMkLst>
            <pc:docMk/>
            <pc:sldMk cId="3530799497" sldId="287"/>
            <ac:picMk id="4" creationId="{9E6D0BB2-5942-3344-8EFC-6983FC51A527}"/>
          </ac:picMkLst>
        </pc:picChg>
      </pc:sldChg>
      <pc:sldChg chg="addSp delSp modSp add mod setBg delAnim modAnim">
        <pc:chgData name="羽田野 拓" userId="a2621dbb4b80b59e" providerId="LiveId" clId="{3DF19D9A-9FBA-8F4A-B6BB-CAC5AB8D32E0}" dt="2020-09-05T16:07:45.519" v="6939" actId="478"/>
        <pc:sldMkLst>
          <pc:docMk/>
          <pc:sldMk cId="3516912968" sldId="288"/>
        </pc:sldMkLst>
        <pc:spChg chg="mod">
          <ac:chgData name="羽田野 拓" userId="a2621dbb4b80b59e" providerId="LiveId" clId="{3DF19D9A-9FBA-8F4A-B6BB-CAC5AB8D32E0}" dt="2020-09-05T16:02:03.178" v="6724" actId="20577"/>
          <ac:spMkLst>
            <pc:docMk/>
            <pc:sldMk cId="3516912968" sldId="288"/>
            <ac:spMk id="2" creationId="{A9084CAC-CD98-ED4A-9DCA-BE99172A1BD7}"/>
          </ac:spMkLst>
        </pc:spChg>
        <pc:spChg chg="mod">
          <ac:chgData name="羽田野 拓" userId="a2621dbb4b80b59e" providerId="LiveId" clId="{3DF19D9A-9FBA-8F4A-B6BB-CAC5AB8D32E0}" dt="2020-09-05T16:03:22.128" v="6930" actId="20577"/>
          <ac:spMkLst>
            <pc:docMk/>
            <pc:sldMk cId="3516912968" sldId="288"/>
            <ac:spMk id="8" creationId="{613EF55C-0CE0-4E3C-B620-27774B294D36}"/>
          </ac:spMkLst>
        </pc:spChg>
        <pc:picChg chg="add mod">
          <ac:chgData name="羽田野 拓" userId="a2621dbb4b80b59e" providerId="LiveId" clId="{3DF19D9A-9FBA-8F4A-B6BB-CAC5AB8D32E0}" dt="2020-09-05T16:01:57.770" v="6717" actId="26606"/>
          <ac:picMkLst>
            <pc:docMk/>
            <pc:sldMk cId="3516912968" sldId="288"/>
            <ac:picMk id="3" creationId="{5BABF364-17B9-EA4A-B3B0-E6430CC1A052}"/>
          </ac:picMkLst>
        </pc:picChg>
        <pc:picChg chg="del">
          <ac:chgData name="羽田野 拓" userId="a2621dbb4b80b59e" providerId="LiveId" clId="{3DF19D9A-9FBA-8F4A-B6BB-CAC5AB8D32E0}" dt="2020-09-05T16:01:42.938" v="6715" actId="478"/>
          <ac:picMkLst>
            <pc:docMk/>
            <pc:sldMk cId="3516912968" sldId="288"/>
            <ac:picMk id="4" creationId="{9E6D0BB2-5942-3344-8EFC-6983FC51A527}"/>
          </ac:picMkLst>
        </pc:picChg>
        <pc:picChg chg="add del mod">
          <ac:chgData name="羽田野 拓" userId="a2621dbb4b80b59e" providerId="LiveId" clId="{3DF19D9A-9FBA-8F4A-B6BB-CAC5AB8D32E0}" dt="2020-09-05T16:07:45.519" v="6939" actId="478"/>
          <ac:picMkLst>
            <pc:docMk/>
            <pc:sldMk cId="3516912968" sldId="288"/>
            <ac:picMk id="22530" creationId="{E410E152-5128-7348-959B-8A3B6CF0103D}"/>
          </ac:picMkLst>
        </pc:picChg>
      </pc:sldChg>
      <pc:sldChg chg="addSp delSp modSp add mod">
        <pc:chgData name="羽田野 拓" userId="a2621dbb4b80b59e" providerId="LiveId" clId="{3DF19D9A-9FBA-8F4A-B6BB-CAC5AB8D32E0}" dt="2020-09-05T16:25:47.254" v="7008" actId="478"/>
        <pc:sldMkLst>
          <pc:docMk/>
          <pc:sldMk cId="3763695666" sldId="289"/>
        </pc:sldMkLst>
        <pc:spChg chg="mod">
          <ac:chgData name="羽田野 拓" userId="a2621dbb4b80b59e" providerId="LiveId" clId="{3DF19D9A-9FBA-8F4A-B6BB-CAC5AB8D32E0}" dt="2020-09-05T16:21:31.145" v="7001" actId="27636"/>
          <ac:spMkLst>
            <pc:docMk/>
            <pc:sldMk cId="3763695666" sldId="289"/>
            <ac:spMk id="2" creationId="{C3D08F7E-1383-3042-9D05-F6950917D1B6}"/>
          </ac:spMkLst>
        </pc:spChg>
        <pc:spChg chg="del">
          <ac:chgData name="羽田野 拓" userId="a2621dbb4b80b59e" providerId="LiveId" clId="{3DF19D9A-9FBA-8F4A-B6BB-CAC5AB8D32E0}" dt="2020-09-05T16:25:47.254" v="7008" actId="478"/>
          <ac:spMkLst>
            <pc:docMk/>
            <pc:sldMk cId="3763695666" sldId="289"/>
            <ac:spMk id="3" creationId="{CA31EC18-2D86-3F42-B115-16F27E5DC824}"/>
          </ac:spMkLst>
        </pc:spChg>
        <pc:picChg chg="add mod">
          <ac:chgData name="羽田野 拓" userId="a2621dbb4b80b59e" providerId="LiveId" clId="{3DF19D9A-9FBA-8F4A-B6BB-CAC5AB8D32E0}" dt="2020-09-05T16:25:45.272" v="7007" actId="14100"/>
          <ac:picMkLst>
            <pc:docMk/>
            <pc:sldMk cId="3763695666" sldId="289"/>
            <ac:picMk id="4" creationId="{772D5D98-270D-9D46-82AD-F31A48B043F6}"/>
          </ac:picMkLst>
        </pc:picChg>
      </pc:sldChg>
      <pc:sldChg chg="addSp modSp add mod setBg">
        <pc:chgData name="羽田野 拓" userId="a2621dbb4b80b59e" providerId="LiveId" clId="{3DF19D9A-9FBA-8F4A-B6BB-CAC5AB8D32E0}" dt="2020-09-05T16:27:34.151" v="7161" actId="20577"/>
        <pc:sldMkLst>
          <pc:docMk/>
          <pc:sldMk cId="364482961" sldId="290"/>
        </pc:sldMkLst>
        <pc:spChg chg="mod">
          <ac:chgData name="羽田野 拓" userId="a2621dbb4b80b59e" providerId="LiveId" clId="{3DF19D9A-9FBA-8F4A-B6BB-CAC5AB8D32E0}" dt="2020-09-05T16:26:42.562" v="7023" actId="20577"/>
          <ac:spMkLst>
            <pc:docMk/>
            <pc:sldMk cId="364482961" sldId="290"/>
            <ac:spMk id="2" creationId="{F8BA13FE-80B0-A34A-8434-D752972985E3}"/>
          </ac:spMkLst>
        </pc:spChg>
        <pc:spChg chg="mod">
          <ac:chgData name="羽田野 拓" userId="a2621dbb4b80b59e" providerId="LiveId" clId="{3DF19D9A-9FBA-8F4A-B6BB-CAC5AB8D32E0}" dt="2020-09-05T16:27:34.151" v="7161" actId="20577"/>
          <ac:spMkLst>
            <pc:docMk/>
            <pc:sldMk cId="364482961" sldId="290"/>
            <ac:spMk id="3" creationId="{8966609C-D68B-854F-8997-8C7FEEDB2B55}"/>
          </ac:spMkLst>
        </pc:spChg>
        <pc:picChg chg="add mod">
          <ac:chgData name="羽田野 拓" userId="a2621dbb4b80b59e" providerId="LiveId" clId="{3DF19D9A-9FBA-8F4A-B6BB-CAC5AB8D32E0}" dt="2020-09-05T16:26:37.055" v="7014" actId="26606"/>
          <ac:picMkLst>
            <pc:docMk/>
            <pc:sldMk cId="364482961" sldId="290"/>
            <ac:picMk id="4" creationId="{3C41764A-5F2D-FB4F-B38E-8261FF7F0D4F}"/>
          </ac:picMkLst>
        </pc:picChg>
      </pc:sldChg>
      <pc:sldChg chg="modSp add mod">
        <pc:chgData name="羽田野 拓" userId="a2621dbb4b80b59e" providerId="LiveId" clId="{3DF19D9A-9FBA-8F4A-B6BB-CAC5AB8D32E0}" dt="2020-09-05T16:53:48.480" v="7700" actId="14100"/>
        <pc:sldMkLst>
          <pc:docMk/>
          <pc:sldMk cId="27766561" sldId="291"/>
        </pc:sldMkLst>
        <pc:spChg chg="mod">
          <ac:chgData name="羽田野 拓" userId="a2621dbb4b80b59e" providerId="LiveId" clId="{3DF19D9A-9FBA-8F4A-B6BB-CAC5AB8D32E0}" dt="2020-09-05T16:52:28.548" v="7663" actId="20577"/>
          <ac:spMkLst>
            <pc:docMk/>
            <pc:sldMk cId="27766561" sldId="291"/>
            <ac:spMk id="2" creationId="{5B2C0FFE-BFBA-FF4E-9C8E-9157BFD14BB2}"/>
          </ac:spMkLst>
        </pc:spChg>
        <pc:spChg chg="mod">
          <ac:chgData name="羽田野 拓" userId="a2621dbb4b80b59e" providerId="LiveId" clId="{3DF19D9A-9FBA-8F4A-B6BB-CAC5AB8D32E0}" dt="2020-09-05T16:53:48.480" v="7700" actId="14100"/>
          <ac:spMkLst>
            <pc:docMk/>
            <pc:sldMk cId="27766561" sldId="291"/>
            <ac:spMk id="3" creationId="{1CE3A8C5-6B0A-3044-8980-099F903D8D7B}"/>
          </ac:spMkLst>
        </pc:spChg>
      </pc:sldChg>
      <pc:sldChg chg="add del">
        <pc:chgData name="羽田野 拓" userId="a2621dbb4b80b59e" providerId="LiveId" clId="{3DF19D9A-9FBA-8F4A-B6BB-CAC5AB8D32E0}" dt="2020-09-05T16:52:45.390" v="7665" actId="2696"/>
        <pc:sldMkLst>
          <pc:docMk/>
          <pc:sldMk cId="1648925259" sldId="292"/>
        </pc:sldMkLst>
      </pc:sldChg>
      <pc:sldChg chg="modSp add mod">
        <pc:chgData name="羽田野 拓" userId="a2621dbb4b80b59e" providerId="LiveId" clId="{3DF19D9A-9FBA-8F4A-B6BB-CAC5AB8D32E0}" dt="2020-09-05T17:23:41.618" v="7773" actId="403"/>
        <pc:sldMkLst>
          <pc:docMk/>
          <pc:sldMk cId="4170147400" sldId="292"/>
        </pc:sldMkLst>
        <pc:spChg chg="mod">
          <ac:chgData name="羽田野 拓" userId="a2621dbb4b80b59e" providerId="LiveId" clId="{3DF19D9A-9FBA-8F4A-B6BB-CAC5AB8D32E0}" dt="2020-09-05T16:52:57.026" v="7674" actId="27636"/>
          <ac:spMkLst>
            <pc:docMk/>
            <pc:sldMk cId="4170147400" sldId="292"/>
            <ac:spMk id="2" creationId="{5B2C0FFE-BFBA-FF4E-9C8E-9157BFD14BB2}"/>
          </ac:spMkLst>
        </pc:spChg>
        <pc:spChg chg="mod">
          <ac:chgData name="羽田野 拓" userId="a2621dbb4b80b59e" providerId="LiveId" clId="{3DF19D9A-9FBA-8F4A-B6BB-CAC5AB8D32E0}" dt="2020-09-05T17:23:41.618" v="7773" actId="403"/>
          <ac:spMkLst>
            <pc:docMk/>
            <pc:sldMk cId="4170147400" sldId="292"/>
            <ac:spMk id="3" creationId="{1CE3A8C5-6B0A-3044-8980-099F903D8D7B}"/>
          </ac:spMkLst>
        </pc:spChg>
      </pc:sldChg>
      <pc:sldChg chg="addSp delSp modSp add mod modAnim">
        <pc:chgData name="羽田野 拓" userId="a2621dbb4b80b59e" providerId="LiveId" clId="{3DF19D9A-9FBA-8F4A-B6BB-CAC5AB8D32E0}" dt="2020-09-05T18:09:08.318" v="8157"/>
        <pc:sldMkLst>
          <pc:docMk/>
          <pc:sldMk cId="2696442398" sldId="293"/>
        </pc:sldMkLst>
        <pc:spChg chg="mod">
          <ac:chgData name="羽田野 拓" userId="a2621dbb4b80b59e" providerId="LiveId" clId="{3DF19D9A-9FBA-8F4A-B6BB-CAC5AB8D32E0}" dt="2020-09-05T17:32:35.011" v="7812" actId="20577"/>
          <ac:spMkLst>
            <pc:docMk/>
            <pc:sldMk cId="2696442398" sldId="293"/>
            <ac:spMk id="2" creationId="{FB1E784D-210E-1445-AE2E-69DE81238DD0}"/>
          </ac:spMkLst>
        </pc:spChg>
        <pc:spChg chg="del">
          <ac:chgData name="羽田野 拓" userId="a2621dbb4b80b59e" providerId="LiveId" clId="{3DF19D9A-9FBA-8F4A-B6BB-CAC5AB8D32E0}" dt="2020-09-05T17:34:43.895" v="7813"/>
          <ac:spMkLst>
            <pc:docMk/>
            <pc:sldMk cId="2696442398" sldId="293"/>
            <ac:spMk id="3" creationId="{9DE40361-E9AB-5349-B97E-C1F441FAB5E3}"/>
          </ac:spMkLst>
        </pc:spChg>
        <pc:spChg chg="add mod">
          <ac:chgData name="羽田野 拓" userId="a2621dbb4b80b59e" providerId="LiveId" clId="{3DF19D9A-9FBA-8F4A-B6BB-CAC5AB8D32E0}" dt="2020-09-05T18:09:05.752" v="8155" actId="1076"/>
          <ac:spMkLst>
            <pc:docMk/>
            <pc:sldMk cId="2696442398" sldId="293"/>
            <ac:spMk id="5" creationId="{635F2773-22FD-1143-A4B5-3D9113CC0542}"/>
          </ac:spMkLst>
        </pc:spChg>
        <pc:spChg chg="add del mod">
          <ac:chgData name="羽田野 拓" userId="a2621dbb4b80b59e" providerId="LiveId" clId="{3DF19D9A-9FBA-8F4A-B6BB-CAC5AB8D32E0}" dt="2020-09-05T18:09:08.318" v="8157"/>
          <ac:spMkLst>
            <pc:docMk/>
            <pc:sldMk cId="2696442398" sldId="293"/>
            <ac:spMk id="6" creationId="{055E80B9-6265-CD4C-BFFA-2B0342B0B9AD}"/>
          </ac:spMkLst>
        </pc:spChg>
        <pc:picChg chg="add mod">
          <ac:chgData name="羽田野 拓" userId="a2621dbb4b80b59e" providerId="LiveId" clId="{3DF19D9A-9FBA-8F4A-B6BB-CAC5AB8D32E0}" dt="2020-09-05T18:08:21.211" v="8124" actId="14100"/>
          <ac:picMkLst>
            <pc:docMk/>
            <pc:sldMk cId="2696442398" sldId="293"/>
            <ac:picMk id="4" creationId="{7A8B46A4-1F62-D74E-BDAA-E40930E06FA1}"/>
          </ac:picMkLst>
        </pc:picChg>
      </pc:sldChg>
      <pc:sldChg chg="addSp delSp modSp add mod setBg">
        <pc:chgData name="羽田野 拓" userId="a2621dbb4b80b59e" providerId="LiveId" clId="{3DF19D9A-9FBA-8F4A-B6BB-CAC5AB8D32E0}" dt="2020-09-06T05:53:59.552" v="8924" actId="20577"/>
        <pc:sldMkLst>
          <pc:docMk/>
          <pc:sldMk cId="1555027808" sldId="294"/>
        </pc:sldMkLst>
        <pc:spChg chg="mod">
          <ac:chgData name="羽田野 拓" userId="a2621dbb4b80b59e" providerId="LiveId" clId="{3DF19D9A-9FBA-8F4A-B6BB-CAC5AB8D32E0}" dt="2020-09-05T18:29:37.668" v="8515" actId="14100"/>
          <ac:spMkLst>
            <pc:docMk/>
            <pc:sldMk cId="1555027808" sldId="294"/>
            <ac:spMk id="2" creationId="{9D79E614-4125-C64F-8EB8-2FDC7606C51A}"/>
          </ac:spMkLst>
        </pc:spChg>
        <pc:spChg chg="mod">
          <ac:chgData name="羽田野 拓" userId="a2621dbb4b80b59e" providerId="LiveId" clId="{3DF19D9A-9FBA-8F4A-B6BB-CAC5AB8D32E0}" dt="2020-09-06T05:53:59.552" v="8924" actId="20577"/>
          <ac:spMkLst>
            <pc:docMk/>
            <pc:sldMk cId="1555027808" sldId="294"/>
            <ac:spMk id="3" creationId="{8836FC7F-FDC2-774B-B938-B35F4B63C700}"/>
          </ac:spMkLst>
        </pc:spChg>
        <pc:spChg chg="add mod">
          <ac:chgData name="羽田野 拓" userId="a2621dbb4b80b59e" providerId="LiveId" clId="{3DF19D9A-9FBA-8F4A-B6BB-CAC5AB8D32E0}" dt="2020-09-05T18:29:25.154" v="8514" actId="20577"/>
          <ac:spMkLst>
            <pc:docMk/>
            <pc:sldMk cId="1555027808" sldId="294"/>
            <ac:spMk id="5" creationId="{9039F83B-00AE-9648-939D-B8CA4DA9CA46}"/>
          </ac:spMkLst>
        </pc:spChg>
        <pc:picChg chg="add mod">
          <ac:chgData name="羽田野 拓" userId="a2621dbb4b80b59e" providerId="LiveId" clId="{3DF19D9A-9FBA-8F4A-B6BB-CAC5AB8D32E0}" dt="2020-09-05T18:27:22.516" v="8391" actId="26606"/>
          <ac:picMkLst>
            <pc:docMk/>
            <pc:sldMk cId="1555027808" sldId="294"/>
            <ac:picMk id="4" creationId="{D56C809A-94DF-4D44-B64D-4E9A6FF410EA}"/>
          </ac:picMkLst>
        </pc:picChg>
        <pc:picChg chg="add del">
          <ac:chgData name="羽田野 拓" userId="a2621dbb4b80b59e" providerId="LiveId" clId="{3DF19D9A-9FBA-8F4A-B6BB-CAC5AB8D32E0}" dt="2020-09-05T18:33:24.240" v="8517"/>
          <ac:picMkLst>
            <pc:docMk/>
            <pc:sldMk cId="1555027808" sldId="294"/>
            <ac:picMk id="6" creationId="{EC943940-EEFA-8E40-A2B0-E6DCFD3F788E}"/>
          </ac:picMkLst>
        </pc:picChg>
      </pc:sldChg>
      <pc:sldChg chg="addSp delSp modSp add mod setBg">
        <pc:chgData name="羽田野 拓" userId="a2621dbb4b80b59e" providerId="LiveId" clId="{3DF19D9A-9FBA-8F4A-B6BB-CAC5AB8D32E0}" dt="2020-09-06T05:47:07.647" v="8567" actId="1076"/>
        <pc:sldMkLst>
          <pc:docMk/>
          <pc:sldMk cId="1976803938" sldId="295"/>
        </pc:sldMkLst>
        <pc:spChg chg="del mod">
          <ac:chgData name="羽田野 拓" userId="a2621dbb4b80b59e" providerId="LiveId" clId="{3DF19D9A-9FBA-8F4A-B6BB-CAC5AB8D32E0}" dt="2020-09-05T18:33:41.558" v="8539" actId="478"/>
          <ac:spMkLst>
            <pc:docMk/>
            <pc:sldMk cId="1976803938" sldId="295"/>
            <ac:spMk id="2" creationId="{9D79E614-4125-C64F-8EB8-2FDC7606C51A}"/>
          </ac:spMkLst>
        </pc:spChg>
        <pc:spChg chg="del">
          <ac:chgData name="羽田野 拓" userId="a2621dbb4b80b59e" providerId="LiveId" clId="{3DF19D9A-9FBA-8F4A-B6BB-CAC5AB8D32E0}" dt="2020-09-05T18:33:46.413" v="8541" actId="478"/>
          <ac:spMkLst>
            <pc:docMk/>
            <pc:sldMk cId="1976803938" sldId="295"/>
            <ac:spMk id="3" creationId="{8836FC7F-FDC2-774B-B938-B35F4B63C700}"/>
          </ac:spMkLst>
        </pc:spChg>
        <pc:spChg chg="del">
          <ac:chgData name="羽田野 拓" userId="a2621dbb4b80b59e" providerId="LiveId" clId="{3DF19D9A-9FBA-8F4A-B6BB-CAC5AB8D32E0}" dt="2020-09-05T18:33:54.171" v="8543" actId="478"/>
          <ac:spMkLst>
            <pc:docMk/>
            <pc:sldMk cId="1976803938" sldId="295"/>
            <ac:spMk id="5" creationId="{9039F83B-00AE-9648-939D-B8CA4DA9CA46}"/>
          </ac:spMkLst>
        </pc:spChg>
        <pc:spChg chg="add del mod">
          <ac:chgData name="羽田野 拓" userId="a2621dbb4b80b59e" providerId="LiveId" clId="{3DF19D9A-9FBA-8F4A-B6BB-CAC5AB8D32E0}" dt="2020-09-05T18:33:50.823" v="8542" actId="478"/>
          <ac:spMkLst>
            <pc:docMk/>
            <pc:sldMk cId="1976803938" sldId="295"/>
            <ac:spMk id="7" creationId="{22DA8E2A-C3BF-2B44-B41B-3B6E26639F9F}"/>
          </ac:spMkLst>
        </pc:spChg>
        <pc:spChg chg="add mod">
          <ac:chgData name="羽田野 拓" userId="a2621dbb4b80b59e" providerId="LiveId" clId="{3DF19D9A-9FBA-8F4A-B6BB-CAC5AB8D32E0}" dt="2020-09-06T05:46:58.598" v="8564" actId="115"/>
          <ac:spMkLst>
            <pc:docMk/>
            <pc:sldMk cId="1976803938" sldId="295"/>
            <ac:spMk id="9" creationId="{72A556FD-C535-A843-8844-6EBB40E17B5F}"/>
          </ac:spMkLst>
        </pc:spChg>
        <pc:picChg chg="del">
          <ac:chgData name="羽田野 拓" userId="a2621dbb4b80b59e" providerId="LiveId" clId="{3DF19D9A-9FBA-8F4A-B6BB-CAC5AB8D32E0}" dt="2020-09-05T18:33:43.580" v="8540" actId="478"/>
          <ac:picMkLst>
            <pc:docMk/>
            <pc:sldMk cId="1976803938" sldId="295"/>
            <ac:picMk id="4" creationId="{D56C809A-94DF-4D44-B64D-4E9A6FF410EA}"/>
          </ac:picMkLst>
        </pc:picChg>
        <pc:picChg chg="add del mod">
          <ac:chgData name="羽田野 拓" userId="a2621dbb4b80b59e" providerId="LiveId" clId="{3DF19D9A-9FBA-8F4A-B6BB-CAC5AB8D32E0}" dt="2020-09-06T05:45:04.989" v="8548" actId="478"/>
          <ac:picMkLst>
            <pc:docMk/>
            <pc:sldMk cId="1976803938" sldId="295"/>
            <ac:picMk id="8" creationId="{E2AB2409-772F-0C4D-BA5B-7EEDD5150FA3}"/>
          </ac:picMkLst>
        </pc:picChg>
        <pc:picChg chg="add mod">
          <ac:chgData name="羽田野 拓" userId="a2621dbb4b80b59e" providerId="LiveId" clId="{3DF19D9A-9FBA-8F4A-B6BB-CAC5AB8D32E0}" dt="2020-09-06T05:47:07.647" v="8567" actId="1076"/>
          <ac:picMkLst>
            <pc:docMk/>
            <pc:sldMk cId="1976803938" sldId="295"/>
            <ac:picMk id="23554" creationId="{42705976-4E95-D945-94ED-B9E0CD073960}"/>
          </ac:picMkLst>
        </pc:picChg>
      </pc:sldChg>
      <pc:sldChg chg="modSp add mod">
        <pc:chgData name="羽田野 拓" userId="a2621dbb4b80b59e" providerId="LiveId" clId="{3DF19D9A-9FBA-8F4A-B6BB-CAC5AB8D32E0}" dt="2020-09-06T05:52:50.836" v="8834" actId="403"/>
        <pc:sldMkLst>
          <pc:docMk/>
          <pc:sldMk cId="4108778552" sldId="296"/>
        </pc:sldMkLst>
        <pc:spChg chg="mod">
          <ac:chgData name="羽田野 拓" userId="a2621dbb4b80b59e" providerId="LiveId" clId="{3DF19D9A-9FBA-8F4A-B6BB-CAC5AB8D32E0}" dt="2020-09-06T05:49:14.275" v="8599" actId="14100"/>
          <ac:spMkLst>
            <pc:docMk/>
            <pc:sldMk cId="4108778552" sldId="296"/>
            <ac:spMk id="2" creationId="{85902105-EAB4-A94E-883E-4A018419C5E2}"/>
          </ac:spMkLst>
        </pc:spChg>
        <pc:spChg chg="mod">
          <ac:chgData name="羽田野 拓" userId="a2621dbb4b80b59e" providerId="LiveId" clId="{3DF19D9A-9FBA-8F4A-B6BB-CAC5AB8D32E0}" dt="2020-09-06T05:52:50.836" v="8834" actId="403"/>
          <ac:spMkLst>
            <pc:docMk/>
            <pc:sldMk cId="4108778552" sldId="296"/>
            <ac:spMk id="3" creationId="{78C954E6-1313-6843-94F1-9907EF2F4DE3}"/>
          </ac:spMkLst>
        </pc:spChg>
      </pc:sldChg>
    </pc:docChg>
  </pc:docChgLst>
  <pc:docChgLst>
    <pc:chgData name="羽田野 拓" userId="a2621dbb4b80b59e" providerId="LiveId" clId="{656E7205-BE97-A543-8704-EA60EF12593C}"/>
    <pc:docChg chg="custSel addSld delSld modSld">
      <pc:chgData name="羽田野 拓" userId="a2621dbb4b80b59e" providerId="LiveId" clId="{656E7205-BE97-A543-8704-EA60EF12593C}" dt="2020-09-07T03:07:19.494" v="5"/>
      <pc:docMkLst>
        <pc:docMk/>
      </pc:docMkLst>
      <pc:sldChg chg="addSp delSp mod">
        <pc:chgData name="羽田野 拓" userId="a2621dbb4b80b59e" providerId="LiveId" clId="{656E7205-BE97-A543-8704-EA60EF12593C}" dt="2020-09-07T03:07:17.512" v="4" actId="21"/>
        <pc:sldMkLst>
          <pc:docMk/>
          <pc:sldMk cId="3216955297" sldId="256"/>
        </pc:sldMkLst>
        <pc:picChg chg="add del">
          <ac:chgData name="羽田野 拓" userId="a2621dbb4b80b59e" providerId="LiveId" clId="{656E7205-BE97-A543-8704-EA60EF12593C}" dt="2020-09-07T03:07:17.512" v="4" actId="21"/>
          <ac:picMkLst>
            <pc:docMk/>
            <pc:sldMk cId="3216955297" sldId="256"/>
            <ac:picMk id="4" creationId="{E019440A-2714-4740-90B5-FCFD0C134E9B}"/>
          </ac:picMkLst>
        </pc:picChg>
      </pc:sldChg>
      <pc:sldChg chg="del">
        <pc:chgData name="羽田野 拓" userId="a2621dbb4b80b59e" providerId="LiveId" clId="{656E7205-BE97-A543-8704-EA60EF12593C}" dt="2020-09-06T07:52:23.357" v="0" actId="2696"/>
        <pc:sldMkLst>
          <pc:docMk/>
          <pc:sldMk cId="906703477" sldId="257"/>
        </pc:sldMkLst>
      </pc:sldChg>
      <pc:sldChg chg="modSp mod">
        <pc:chgData name="羽田野 拓" userId="a2621dbb4b80b59e" providerId="LiveId" clId="{656E7205-BE97-A543-8704-EA60EF12593C}" dt="2020-09-07T03:06:51.832" v="2" actId="27636"/>
        <pc:sldMkLst>
          <pc:docMk/>
          <pc:sldMk cId="3425782155" sldId="277"/>
        </pc:sldMkLst>
        <pc:spChg chg="mod">
          <ac:chgData name="羽田野 拓" userId="a2621dbb4b80b59e" providerId="LiveId" clId="{656E7205-BE97-A543-8704-EA60EF12593C}" dt="2020-09-07T03:06:51.832" v="2" actId="27636"/>
          <ac:spMkLst>
            <pc:docMk/>
            <pc:sldMk cId="3425782155" sldId="277"/>
            <ac:spMk id="3" creationId="{61CFD55C-A00E-0A40-AF14-4E13681F4324}"/>
          </ac:spMkLst>
        </pc:spChg>
      </pc:sldChg>
      <pc:sldChg chg="addSp modSp add">
        <pc:chgData name="羽田野 拓" userId="a2621dbb4b80b59e" providerId="LiveId" clId="{656E7205-BE97-A543-8704-EA60EF12593C}" dt="2020-09-07T03:07:19.494" v="5"/>
        <pc:sldMkLst>
          <pc:docMk/>
          <pc:sldMk cId="2069403021" sldId="297"/>
        </pc:sldMkLst>
        <pc:picChg chg="add mod">
          <ac:chgData name="羽田野 拓" userId="a2621dbb4b80b59e" providerId="LiveId" clId="{656E7205-BE97-A543-8704-EA60EF12593C}" dt="2020-09-07T03:07:19.494" v="5"/>
          <ac:picMkLst>
            <pc:docMk/>
            <pc:sldMk cId="2069403021" sldId="297"/>
            <ac:picMk id="4" creationId="{3802CF5A-F565-F047-927D-F8F8F003BC25}"/>
          </ac:picMkLst>
        </pc:picChg>
      </pc:sldChg>
    </pc:docChg>
  </pc:docChgLst>
  <pc:docChgLst>
    <pc:chgData name="羽田野 拓" userId="a2621dbb4b80b59e" providerId="LiveId" clId="{79FA6A01-A23F-A24B-80D8-0F1D2D92FEE5}"/>
    <pc:docChg chg="custSel addSld delSld modSld">
      <pc:chgData name="羽田野 拓" userId="a2621dbb4b80b59e" providerId="LiveId" clId="{79FA6A01-A23F-A24B-80D8-0F1D2D92FEE5}" dt="2020-10-21T19:25:51.465" v="486" actId="20577"/>
      <pc:docMkLst>
        <pc:docMk/>
      </pc:docMkLst>
      <pc:sldChg chg="delSp modSp mod">
        <pc:chgData name="羽田野 拓" userId="a2621dbb4b80b59e" providerId="LiveId" clId="{79FA6A01-A23F-A24B-80D8-0F1D2D92FEE5}" dt="2020-10-21T12:47:21.321" v="477" actId="14100"/>
        <pc:sldMkLst>
          <pc:docMk/>
          <pc:sldMk cId="3216955297" sldId="256"/>
        </pc:sldMkLst>
        <pc:spChg chg="mod">
          <ac:chgData name="羽田野 拓" userId="a2621dbb4b80b59e" providerId="LiveId" clId="{79FA6A01-A23F-A24B-80D8-0F1D2D92FEE5}" dt="2020-10-21T12:47:21.321" v="477" actId="14100"/>
          <ac:spMkLst>
            <pc:docMk/>
            <pc:sldMk cId="3216955297" sldId="256"/>
            <ac:spMk id="2" creationId="{D5B61D8F-5F40-8E42-A5B1-189ABDA06551}"/>
          </ac:spMkLst>
        </pc:spChg>
        <pc:spChg chg="del">
          <ac:chgData name="羽田野 拓" userId="a2621dbb4b80b59e" providerId="LiveId" clId="{79FA6A01-A23F-A24B-80D8-0F1D2D92FEE5}" dt="2020-10-20T15:00:21.184" v="475" actId="478"/>
          <ac:spMkLst>
            <pc:docMk/>
            <pc:sldMk cId="3216955297" sldId="256"/>
            <ac:spMk id="3" creationId="{155F04EE-86BE-8443-BE21-1EA092530842}"/>
          </ac:spMkLst>
        </pc:spChg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341465492" sldId="270"/>
        </pc:sldMkLst>
      </pc:sldChg>
      <pc:sldChg chg="delSp add setBg delDesignElem">
        <pc:chgData name="羽田野 拓" userId="a2621dbb4b80b59e" providerId="LiveId" clId="{79FA6A01-A23F-A24B-80D8-0F1D2D92FEE5}" dt="2020-10-21T17:04:21" v="479"/>
        <pc:sldMkLst>
          <pc:docMk/>
          <pc:sldMk cId="2572918155" sldId="270"/>
        </pc:sldMkLst>
        <pc:spChg chg="del">
          <ac:chgData name="羽田野 拓" userId="a2621dbb4b80b59e" providerId="LiveId" clId="{79FA6A01-A23F-A24B-80D8-0F1D2D92FEE5}" dt="2020-10-21T17:04:21" v="479"/>
          <ac:spMkLst>
            <pc:docMk/>
            <pc:sldMk cId="2572918155" sldId="270"/>
            <ac:spMk id="9" creationId="{AA6EC888-B85F-410F-B430-06583E94BEEC}"/>
          </ac:spMkLst>
        </pc:spChg>
        <pc:spChg chg="del">
          <ac:chgData name="羽田野 拓" userId="a2621dbb4b80b59e" providerId="LiveId" clId="{79FA6A01-A23F-A24B-80D8-0F1D2D92FEE5}" dt="2020-10-21T17:04:21" v="479"/>
          <ac:spMkLst>
            <pc:docMk/>
            <pc:sldMk cId="2572918155" sldId="270"/>
            <ac:spMk id="11" creationId="{9485DA84-CB73-4E5E-9864-2460CE28055D}"/>
          </ac:spMkLst>
        </pc:spChg>
        <pc:spChg chg="del">
          <ac:chgData name="羽田野 拓" userId="a2621dbb4b80b59e" providerId="LiveId" clId="{79FA6A01-A23F-A24B-80D8-0F1D2D92FEE5}" dt="2020-10-21T17:04:21" v="479"/>
          <ac:spMkLst>
            <pc:docMk/>
            <pc:sldMk cId="2572918155" sldId="270"/>
            <ac:spMk id="13" creationId="{7D49185E-361A-421B-8F2D-11C7FFC686F0}"/>
          </ac:spMkLst>
        </pc:spChg>
        <pc:spChg chg="del">
          <ac:chgData name="羽田野 拓" userId="a2621dbb4b80b59e" providerId="LiveId" clId="{79FA6A01-A23F-A24B-80D8-0F1D2D92FEE5}" dt="2020-10-21T17:04:21" v="479"/>
          <ac:spMkLst>
            <pc:docMk/>
            <pc:sldMk cId="2572918155" sldId="270"/>
            <ac:spMk id="15" creationId="{14B85BAA-C37F-44B4-B427-B4F10EBB4183}"/>
          </ac:spMkLst>
        </pc:spChg>
        <pc:spChg chg="del">
          <ac:chgData name="羽田野 拓" userId="a2621dbb4b80b59e" providerId="LiveId" clId="{79FA6A01-A23F-A24B-80D8-0F1D2D92FEE5}" dt="2020-10-21T17:04:21" v="479"/>
          <ac:spMkLst>
            <pc:docMk/>
            <pc:sldMk cId="2572918155" sldId="270"/>
            <ac:spMk id="17" creationId="{EDC4EE06-D7B4-4FAC-A561-38A1C380232A}"/>
          </ac:spMkLst>
        </pc:spChg>
        <pc:spChg chg="del">
          <ac:chgData name="羽田野 拓" userId="a2621dbb4b80b59e" providerId="LiveId" clId="{79FA6A01-A23F-A24B-80D8-0F1D2D92FEE5}" dt="2020-10-21T17:04:21" v="479"/>
          <ac:spMkLst>
            <pc:docMk/>
            <pc:sldMk cId="2572918155" sldId="270"/>
            <ac:spMk id="19" creationId="{9018D83B-903C-4782-B1BB-A45164A71F60}"/>
          </ac:spMkLst>
        </pc:spChg>
        <pc:spChg chg="del">
          <ac:chgData name="羽田野 拓" userId="a2621dbb4b80b59e" providerId="LiveId" clId="{79FA6A01-A23F-A24B-80D8-0F1D2D92FEE5}" dt="2020-10-21T17:04:21" v="479"/>
          <ac:spMkLst>
            <pc:docMk/>
            <pc:sldMk cId="2572918155" sldId="270"/>
            <ac:spMk id="21" creationId="{8785589A-A5AC-409A-B2A2-24D871B4CEF0}"/>
          </ac:spMkLst>
        </pc:spChg>
      </pc:sldChg>
      <pc:sldChg chg="modSp mod">
        <pc:chgData name="羽田野 拓" userId="a2621dbb4b80b59e" providerId="LiveId" clId="{79FA6A01-A23F-A24B-80D8-0F1D2D92FEE5}" dt="2020-10-21T19:25:25.852" v="482" actId="27636"/>
        <pc:sldMkLst>
          <pc:docMk/>
          <pc:sldMk cId="3425782155" sldId="277"/>
        </pc:sldMkLst>
        <pc:spChg chg="mod">
          <ac:chgData name="羽田野 拓" userId="a2621dbb4b80b59e" providerId="LiveId" clId="{79FA6A01-A23F-A24B-80D8-0F1D2D92FEE5}" dt="2020-10-21T19:25:25.852" v="482" actId="27636"/>
          <ac:spMkLst>
            <pc:docMk/>
            <pc:sldMk cId="3425782155" sldId="277"/>
            <ac:spMk id="3" creationId="{61CFD55C-A00E-0A40-AF14-4E13681F4324}"/>
          </ac:spMkLst>
        </pc:spChg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331674224" sldId="283"/>
        </pc:sldMkLst>
      </pc:sldChg>
      <pc:sldChg chg="add setBg">
        <pc:chgData name="羽田野 拓" userId="a2621dbb4b80b59e" providerId="LiveId" clId="{79FA6A01-A23F-A24B-80D8-0F1D2D92FEE5}" dt="2020-10-21T17:04:21" v="479"/>
        <pc:sldMkLst>
          <pc:docMk/>
          <pc:sldMk cId="2606275567" sldId="283"/>
        </pc:sldMkLst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2725201702" sldId="284"/>
        </pc:sldMkLst>
      </pc:sldChg>
      <pc:sldChg chg="add setBg">
        <pc:chgData name="羽田野 拓" userId="a2621dbb4b80b59e" providerId="LiveId" clId="{79FA6A01-A23F-A24B-80D8-0F1D2D92FEE5}" dt="2020-10-21T17:04:21" v="479"/>
        <pc:sldMkLst>
          <pc:docMk/>
          <pc:sldMk cId="4171184242" sldId="284"/>
        </pc:sldMkLst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1510353222" sldId="285"/>
        </pc:sldMkLst>
      </pc:sldChg>
      <pc:sldChg chg="add setBg">
        <pc:chgData name="羽田野 拓" userId="a2621dbb4b80b59e" providerId="LiveId" clId="{79FA6A01-A23F-A24B-80D8-0F1D2D92FEE5}" dt="2020-10-21T17:04:21" v="479"/>
        <pc:sldMkLst>
          <pc:docMk/>
          <pc:sldMk cId="2137111412" sldId="285"/>
        </pc:sldMkLst>
      </pc:sldChg>
      <pc:sldChg chg="add setBg">
        <pc:chgData name="羽田野 拓" userId="a2621dbb4b80b59e" providerId="LiveId" clId="{79FA6A01-A23F-A24B-80D8-0F1D2D92FEE5}" dt="2020-10-21T17:04:21" v="479"/>
        <pc:sldMkLst>
          <pc:docMk/>
          <pc:sldMk cId="810279352" sldId="287"/>
        </pc:sldMkLst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3530799497" sldId="287"/>
        </pc:sldMkLst>
      </pc:sldChg>
      <pc:sldChg chg="add setBg">
        <pc:chgData name="羽田野 拓" userId="a2621dbb4b80b59e" providerId="LiveId" clId="{79FA6A01-A23F-A24B-80D8-0F1D2D92FEE5}" dt="2020-10-21T17:04:21" v="479"/>
        <pc:sldMkLst>
          <pc:docMk/>
          <pc:sldMk cId="1919229081" sldId="288"/>
        </pc:sldMkLst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3516912968" sldId="288"/>
        </pc:sldMkLst>
      </pc:sldChg>
      <pc:sldChg chg="add">
        <pc:chgData name="羽田野 拓" userId="a2621dbb4b80b59e" providerId="LiveId" clId="{79FA6A01-A23F-A24B-80D8-0F1D2D92FEE5}" dt="2020-10-21T17:04:21" v="479"/>
        <pc:sldMkLst>
          <pc:docMk/>
          <pc:sldMk cId="1885459292" sldId="289"/>
        </pc:sldMkLst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3763695666" sldId="289"/>
        </pc:sldMkLst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364482961" sldId="290"/>
        </pc:sldMkLst>
      </pc:sldChg>
      <pc:sldChg chg="add setBg">
        <pc:chgData name="羽田野 拓" userId="a2621dbb4b80b59e" providerId="LiveId" clId="{79FA6A01-A23F-A24B-80D8-0F1D2D92FEE5}" dt="2020-10-21T17:04:21" v="479"/>
        <pc:sldMkLst>
          <pc:docMk/>
          <pc:sldMk cId="2674546270" sldId="290"/>
        </pc:sldMkLst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27766561" sldId="291"/>
        </pc:sldMkLst>
      </pc:sldChg>
      <pc:sldChg chg="add">
        <pc:chgData name="羽田野 拓" userId="a2621dbb4b80b59e" providerId="LiveId" clId="{79FA6A01-A23F-A24B-80D8-0F1D2D92FEE5}" dt="2020-10-21T17:04:21" v="479"/>
        <pc:sldMkLst>
          <pc:docMk/>
          <pc:sldMk cId="33768294" sldId="291"/>
        </pc:sldMkLst>
      </pc:sldChg>
      <pc:sldChg chg="add">
        <pc:chgData name="羽田野 拓" userId="a2621dbb4b80b59e" providerId="LiveId" clId="{79FA6A01-A23F-A24B-80D8-0F1D2D92FEE5}" dt="2020-10-21T17:04:21" v="479"/>
        <pc:sldMkLst>
          <pc:docMk/>
          <pc:sldMk cId="1443623522" sldId="292"/>
        </pc:sldMkLst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4170147400" sldId="292"/>
        </pc:sldMkLst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1555027808" sldId="294"/>
        </pc:sldMkLst>
      </pc:sldChg>
      <pc:sldChg chg="add setBg">
        <pc:chgData name="羽田野 拓" userId="a2621dbb4b80b59e" providerId="LiveId" clId="{79FA6A01-A23F-A24B-80D8-0F1D2D92FEE5}" dt="2020-10-21T17:04:21" v="479"/>
        <pc:sldMkLst>
          <pc:docMk/>
          <pc:sldMk cId="4259959592" sldId="294"/>
        </pc:sldMkLst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1976803938" sldId="295"/>
        </pc:sldMkLst>
      </pc:sldChg>
      <pc:sldChg chg="add">
        <pc:chgData name="羽田野 拓" userId="a2621dbb4b80b59e" providerId="LiveId" clId="{79FA6A01-A23F-A24B-80D8-0F1D2D92FEE5}" dt="2020-10-21T17:04:21" v="479"/>
        <pc:sldMkLst>
          <pc:docMk/>
          <pc:sldMk cId="4214592833" sldId="295"/>
        </pc:sldMkLst>
      </pc:sldChg>
      <pc:sldChg chg="add">
        <pc:chgData name="羽田野 拓" userId="a2621dbb4b80b59e" providerId="LiveId" clId="{79FA6A01-A23F-A24B-80D8-0F1D2D92FEE5}" dt="2020-10-21T17:04:21" v="479"/>
        <pc:sldMkLst>
          <pc:docMk/>
          <pc:sldMk cId="3491953450" sldId="296"/>
        </pc:sldMkLst>
      </pc:sldChg>
      <pc:sldChg chg="del">
        <pc:chgData name="羽田野 拓" userId="a2621dbb4b80b59e" providerId="LiveId" clId="{79FA6A01-A23F-A24B-80D8-0F1D2D92FEE5}" dt="2020-10-19T13:31:00.233" v="0" actId="2696"/>
        <pc:sldMkLst>
          <pc:docMk/>
          <pc:sldMk cId="4108778552" sldId="296"/>
        </pc:sldMkLst>
      </pc:sldChg>
      <pc:sldChg chg="modSp new mod">
        <pc:chgData name="羽田野 拓" userId="a2621dbb4b80b59e" providerId="LiveId" clId="{79FA6A01-A23F-A24B-80D8-0F1D2D92FEE5}" dt="2020-10-20T07:08:50.162" v="441" actId="27636"/>
        <pc:sldMkLst>
          <pc:docMk/>
          <pc:sldMk cId="1138583867" sldId="298"/>
        </pc:sldMkLst>
        <pc:spChg chg="mod">
          <ac:chgData name="羽田野 拓" userId="a2621dbb4b80b59e" providerId="LiveId" clId="{79FA6A01-A23F-A24B-80D8-0F1D2D92FEE5}" dt="2020-10-19T16:25:09.465" v="20" actId="14100"/>
          <ac:spMkLst>
            <pc:docMk/>
            <pc:sldMk cId="1138583867" sldId="298"/>
            <ac:spMk id="2" creationId="{3DCE67A2-0BD0-A84D-A188-6F9BB61D4EFE}"/>
          </ac:spMkLst>
        </pc:spChg>
        <pc:spChg chg="mod">
          <ac:chgData name="羽田野 拓" userId="a2621dbb4b80b59e" providerId="LiveId" clId="{79FA6A01-A23F-A24B-80D8-0F1D2D92FEE5}" dt="2020-10-20T07:08:50.162" v="441" actId="27636"/>
          <ac:spMkLst>
            <pc:docMk/>
            <pc:sldMk cId="1138583867" sldId="298"/>
            <ac:spMk id="3" creationId="{971AF005-BC52-F74B-A229-BD11F6A2E6ED}"/>
          </ac:spMkLst>
        </pc:spChg>
      </pc:sldChg>
      <pc:sldChg chg="modSp add mod">
        <pc:chgData name="羽田野 拓" userId="a2621dbb4b80b59e" providerId="LiveId" clId="{79FA6A01-A23F-A24B-80D8-0F1D2D92FEE5}" dt="2020-10-21T19:25:51.465" v="486" actId="20577"/>
        <pc:sldMkLst>
          <pc:docMk/>
          <pc:sldMk cId="804268186" sldId="362"/>
        </pc:sldMkLst>
        <pc:spChg chg="mod">
          <ac:chgData name="羽田野 拓" userId="a2621dbb4b80b59e" providerId="LiveId" clId="{79FA6A01-A23F-A24B-80D8-0F1D2D92FEE5}" dt="2020-10-21T19:25:51.465" v="486" actId="20577"/>
          <ac:spMkLst>
            <pc:docMk/>
            <pc:sldMk cId="804268186" sldId="362"/>
            <ac:spMk id="3" creationId="{0549D0B1-DF2D-6D45-B519-B99C01038D28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4_2">
  <dgm:title val=""/>
  <dgm:desc val=""/>
  <dgm:catLst>
    <dgm:cat type="accent4" pri="14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4D8358-3C84-4408-9291-6A7D10B895A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4_2" csCatId="accent4" phldr="1"/>
      <dgm:spPr/>
      <dgm:t>
        <a:bodyPr/>
        <a:lstStyle/>
        <a:p>
          <a:endParaRPr lang="en-US"/>
        </a:p>
      </dgm:t>
    </dgm:pt>
    <dgm:pt modelId="{49802D30-19A3-4896-8E1C-7B5000AB8966}">
      <dgm:prSet/>
      <dgm:spPr/>
      <dgm:t>
        <a:bodyPr/>
        <a:lstStyle/>
        <a:p>
          <a:pPr>
            <a:defRPr cap="all"/>
          </a:pPr>
          <a:r>
            <a:rPr kumimoji="1" lang="ja-JP"/>
            <a:t>教師あり学習</a:t>
          </a:r>
          <a:endParaRPr lang="en-US"/>
        </a:p>
      </dgm:t>
    </dgm:pt>
    <dgm:pt modelId="{DABEE9DD-4D1D-4BB4-AD4A-F70E63D5D410}" type="parTrans" cxnId="{10C92589-E06F-4B73-BCC3-E8D78CFB65A2}">
      <dgm:prSet/>
      <dgm:spPr/>
      <dgm:t>
        <a:bodyPr/>
        <a:lstStyle/>
        <a:p>
          <a:endParaRPr lang="en-US"/>
        </a:p>
      </dgm:t>
    </dgm:pt>
    <dgm:pt modelId="{AFB34E6B-66F1-49D6-AA57-A17DEEE508EB}" type="sibTrans" cxnId="{10C92589-E06F-4B73-BCC3-E8D78CFB65A2}">
      <dgm:prSet/>
      <dgm:spPr/>
      <dgm:t>
        <a:bodyPr/>
        <a:lstStyle/>
        <a:p>
          <a:endParaRPr lang="en-US"/>
        </a:p>
      </dgm:t>
    </dgm:pt>
    <dgm:pt modelId="{27C4F663-A7F2-4E4C-8811-D7BCF03329D2}">
      <dgm:prSet/>
      <dgm:spPr/>
      <dgm:t>
        <a:bodyPr/>
        <a:lstStyle/>
        <a:p>
          <a:pPr>
            <a:defRPr cap="all"/>
          </a:pPr>
          <a:r>
            <a:rPr lang="ja-JP"/>
            <a:t>教師なし学習</a:t>
          </a:r>
          <a:endParaRPr lang="en-US"/>
        </a:p>
      </dgm:t>
    </dgm:pt>
    <dgm:pt modelId="{8DE9AD4E-4F55-4D23-886F-D321A43500C4}" type="parTrans" cxnId="{2216D27F-AA8F-48AB-B267-3D90EF02FD14}">
      <dgm:prSet/>
      <dgm:spPr/>
      <dgm:t>
        <a:bodyPr/>
        <a:lstStyle/>
        <a:p>
          <a:endParaRPr lang="en-US"/>
        </a:p>
      </dgm:t>
    </dgm:pt>
    <dgm:pt modelId="{1B996439-2973-4A07-A80A-3CE385DA0246}" type="sibTrans" cxnId="{2216D27F-AA8F-48AB-B267-3D90EF02FD14}">
      <dgm:prSet/>
      <dgm:spPr/>
      <dgm:t>
        <a:bodyPr/>
        <a:lstStyle/>
        <a:p>
          <a:endParaRPr lang="en-US"/>
        </a:p>
      </dgm:t>
    </dgm:pt>
    <dgm:pt modelId="{1962B957-E5CB-4E02-B53E-F926D52A9BF5}">
      <dgm:prSet/>
      <dgm:spPr/>
      <dgm:t>
        <a:bodyPr/>
        <a:lstStyle/>
        <a:p>
          <a:pPr>
            <a:defRPr cap="all"/>
          </a:pPr>
          <a:r>
            <a:rPr kumimoji="1" lang="ja-JP"/>
            <a:t>強化学習</a:t>
          </a:r>
          <a:endParaRPr lang="en-US"/>
        </a:p>
      </dgm:t>
    </dgm:pt>
    <dgm:pt modelId="{1BBF405A-4771-495E-8B3F-2A73D4378A31}" type="parTrans" cxnId="{12C5271D-880D-41B2-9122-0C0DCA3B1A84}">
      <dgm:prSet/>
      <dgm:spPr/>
      <dgm:t>
        <a:bodyPr/>
        <a:lstStyle/>
        <a:p>
          <a:endParaRPr lang="en-US"/>
        </a:p>
      </dgm:t>
    </dgm:pt>
    <dgm:pt modelId="{057B3407-F62F-4E24-8DAD-32ADDA778C7A}" type="sibTrans" cxnId="{12C5271D-880D-41B2-9122-0C0DCA3B1A84}">
      <dgm:prSet/>
      <dgm:spPr/>
      <dgm:t>
        <a:bodyPr/>
        <a:lstStyle/>
        <a:p>
          <a:endParaRPr lang="en-US"/>
        </a:p>
      </dgm:t>
    </dgm:pt>
    <dgm:pt modelId="{1BB752CF-4F40-47D1-B2F5-BAB6BC7FE212}" type="pres">
      <dgm:prSet presAssocID="{F64D8358-3C84-4408-9291-6A7D10B895A8}" presName="root" presStyleCnt="0">
        <dgm:presLayoutVars>
          <dgm:dir/>
          <dgm:resizeHandles val="exact"/>
        </dgm:presLayoutVars>
      </dgm:prSet>
      <dgm:spPr/>
    </dgm:pt>
    <dgm:pt modelId="{043E30AD-3676-4C8B-ACC6-C8CE73DF07BE}" type="pres">
      <dgm:prSet presAssocID="{49802D30-19A3-4896-8E1C-7B5000AB8966}" presName="compNode" presStyleCnt="0"/>
      <dgm:spPr/>
    </dgm:pt>
    <dgm:pt modelId="{05FC2D6B-E6B9-4F35-A662-A81E82DCBD14}" type="pres">
      <dgm:prSet presAssocID="{49802D30-19A3-4896-8E1C-7B5000AB8966}" presName="iconBgRect" presStyleLbl="bgShp" presStyleIdx="0" presStyleCnt="3"/>
      <dgm:spPr/>
    </dgm:pt>
    <dgm:pt modelId="{FA0CB7EC-97DE-4FEE-AA62-D72AA8A2826A}" type="pres">
      <dgm:prSet presAssocID="{49802D30-19A3-4896-8E1C-7B5000AB896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教師"/>
        </a:ext>
      </dgm:extLst>
    </dgm:pt>
    <dgm:pt modelId="{8114D4F5-EE68-4B42-B317-2557A0C6C748}" type="pres">
      <dgm:prSet presAssocID="{49802D30-19A3-4896-8E1C-7B5000AB8966}" presName="spaceRect" presStyleCnt="0"/>
      <dgm:spPr/>
    </dgm:pt>
    <dgm:pt modelId="{08869669-8EB3-4B96-8F4E-FB000B18E50A}" type="pres">
      <dgm:prSet presAssocID="{49802D30-19A3-4896-8E1C-7B5000AB8966}" presName="textRect" presStyleLbl="revTx" presStyleIdx="0" presStyleCnt="3">
        <dgm:presLayoutVars>
          <dgm:chMax val="1"/>
          <dgm:chPref val="1"/>
        </dgm:presLayoutVars>
      </dgm:prSet>
      <dgm:spPr/>
    </dgm:pt>
    <dgm:pt modelId="{7C360F43-9203-414F-BB78-0CFBEE9114A0}" type="pres">
      <dgm:prSet presAssocID="{AFB34E6B-66F1-49D6-AA57-A17DEEE508EB}" presName="sibTrans" presStyleCnt="0"/>
      <dgm:spPr/>
    </dgm:pt>
    <dgm:pt modelId="{AB516D39-08AB-4B4C-8736-5214F9028BF6}" type="pres">
      <dgm:prSet presAssocID="{27C4F663-A7F2-4E4C-8811-D7BCF03329D2}" presName="compNode" presStyleCnt="0"/>
      <dgm:spPr/>
    </dgm:pt>
    <dgm:pt modelId="{A20E6DC4-9C4F-4D58-98DD-E6AB9F0DF7E7}" type="pres">
      <dgm:prSet presAssocID="{27C4F663-A7F2-4E4C-8811-D7BCF03329D2}" presName="iconBgRect" presStyleLbl="bgShp" presStyleIdx="1" presStyleCnt="3"/>
      <dgm:spPr/>
    </dgm:pt>
    <dgm:pt modelId="{8404880F-DD07-4900-9127-31A34AE0A074}" type="pres">
      <dgm:prSet presAssocID="{27C4F663-A7F2-4E4C-8811-D7BCF03329D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本"/>
        </a:ext>
      </dgm:extLst>
    </dgm:pt>
    <dgm:pt modelId="{B5FC5B91-535E-44AE-8C37-83C58A89F15F}" type="pres">
      <dgm:prSet presAssocID="{27C4F663-A7F2-4E4C-8811-D7BCF03329D2}" presName="spaceRect" presStyleCnt="0"/>
      <dgm:spPr/>
    </dgm:pt>
    <dgm:pt modelId="{11CB6D77-ADF7-44E3-B339-1439469F1614}" type="pres">
      <dgm:prSet presAssocID="{27C4F663-A7F2-4E4C-8811-D7BCF03329D2}" presName="textRect" presStyleLbl="revTx" presStyleIdx="1" presStyleCnt="3">
        <dgm:presLayoutVars>
          <dgm:chMax val="1"/>
          <dgm:chPref val="1"/>
        </dgm:presLayoutVars>
      </dgm:prSet>
      <dgm:spPr/>
    </dgm:pt>
    <dgm:pt modelId="{1E902878-AF5F-4D09-8882-561CC715EB54}" type="pres">
      <dgm:prSet presAssocID="{1B996439-2973-4A07-A80A-3CE385DA0246}" presName="sibTrans" presStyleCnt="0"/>
      <dgm:spPr/>
    </dgm:pt>
    <dgm:pt modelId="{6957A849-9DE8-431E-8076-2069F9921132}" type="pres">
      <dgm:prSet presAssocID="{1962B957-E5CB-4E02-B53E-F926D52A9BF5}" presName="compNode" presStyleCnt="0"/>
      <dgm:spPr/>
    </dgm:pt>
    <dgm:pt modelId="{DDCE1D80-878A-4242-A1CD-DE26C10E8862}" type="pres">
      <dgm:prSet presAssocID="{1962B957-E5CB-4E02-B53E-F926D52A9BF5}" presName="iconBgRect" presStyleLbl="bgShp" presStyleIdx="2" presStyleCnt="3"/>
      <dgm:spPr/>
    </dgm:pt>
    <dgm:pt modelId="{066AC0AE-E45A-4C80-B875-D9C29026BF41}" type="pres">
      <dgm:prSet presAssocID="{1962B957-E5CB-4E02-B53E-F926D52A9BF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BE4B86F9-5999-4955-AC6A-BFE1582BF337}" type="pres">
      <dgm:prSet presAssocID="{1962B957-E5CB-4E02-B53E-F926D52A9BF5}" presName="spaceRect" presStyleCnt="0"/>
      <dgm:spPr/>
    </dgm:pt>
    <dgm:pt modelId="{09491D03-BC96-48AE-8AA4-5BE63CDF5464}" type="pres">
      <dgm:prSet presAssocID="{1962B957-E5CB-4E02-B53E-F926D52A9BF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2C5271D-880D-41B2-9122-0C0DCA3B1A84}" srcId="{F64D8358-3C84-4408-9291-6A7D10B895A8}" destId="{1962B957-E5CB-4E02-B53E-F926D52A9BF5}" srcOrd="2" destOrd="0" parTransId="{1BBF405A-4771-495E-8B3F-2A73D4378A31}" sibTransId="{057B3407-F62F-4E24-8DAD-32ADDA778C7A}"/>
    <dgm:cxn modelId="{AB324048-9AB8-49D3-807F-3512E6C69CA6}" type="presOf" srcId="{27C4F663-A7F2-4E4C-8811-D7BCF03329D2}" destId="{11CB6D77-ADF7-44E3-B339-1439469F1614}" srcOrd="0" destOrd="0" presId="urn:microsoft.com/office/officeart/2018/5/layout/IconCircleLabelList"/>
    <dgm:cxn modelId="{5B705856-378C-4B49-A7DA-FC42BB95A567}" type="presOf" srcId="{49802D30-19A3-4896-8E1C-7B5000AB8966}" destId="{08869669-8EB3-4B96-8F4E-FB000B18E50A}" srcOrd="0" destOrd="0" presId="urn:microsoft.com/office/officeart/2018/5/layout/IconCircleLabelList"/>
    <dgm:cxn modelId="{2216D27F-AA8F-48AB-B267-3D90EF02FD14}" srcId="{F64D8358-3C84-4408-9291-6A7D10B895A8}" destId="{27C4F663-A7F2-4E4C-8811-D7BCF03329D2}" srcOrd="1" destOrd="0" parTransId="{8DE9AD4E-4F55-4D23-886F-D321A43500C4}" sibTransId="{1B996439-2973-4A07-A80A-3CE385DA0246}"/>
    <dgm:cxn modelId="{10C92589-E06F-4B73-BCC3-E8D78CFB65A2}" srcId="{F64D8358-3C84-4408-9291-6A7D10B895A8}" destId="{49802D30-19A3-4896-8E1C-7B5000AB8966}" srcOrd="0" destOrd="0" parTransId="{DABEE9DD-4D1D-4BB4-AD4A-F70E63D5D410}" sibTransId="{AFB34E6B-66F1-49D6-AA57-A17DEEE508EB}"/>
    <dgm:cxn modelId="{BF7D8FDD-D42D-4CFE-9E64-86C5B16EC217}" type="presOf" srcId="{1962B957-E5CB-4E02-B53E-F926D52A9BF5}" destId="{09491D03-BC96-48AE-8AA4-5BE63CDF5464}" srcOrd="0" destOrd="0" presId="urn:microsoft.com/office/officeart/2018/5/layout/IconCircleLabelList"/>
    <dgm:cxn modelId="{4A936CE5-7237-496D-A5E4-514BF3B282C5}" type="presOf" srcId="{F64D8358-3C84-4408-9291-6A7D10B895A8}" destId="{1BB752CF-4F40-47D1-B2F5-BAB6BC7FE212}" srcOrd="0" destOrd="0" presId="urn:microsoft.com/office/officeart/2018/5/layout/IconCircleLabelList"/>
    <dgm:cxn modelId="{99E0FE8C-C9DF-4BBB-9F90-B25DC58B7D1E}" type="presParOf" srcId="{1BB752CF-4F40-47D1-B2F5-BAB6BC7FE212}" destId="{043E30AD-3676-4C8B-ACC6-C8CE73DF07BE}" srcOrd="0" destOrd="0" presId="urn:microsoft.com/office/officeart/2018/5/layout/IconCircleLabelList"/>
    <dgm:cxn modelId="{67B00B62-BE41-4262-8009-FF4934D97910}" type="presParOf" srcId="{043E30AD-3676-4C8B-ACC6-C8CE73DF07BE}" destId="{05FC2D6B-E6B9-4F35-A662-A81E82DCBD14}" srcOrd="0" destOrd="0" presId="urn:microsoft.com/office/officeart/2018/5/layout/IconCircleLabelList"/>
    <dgm:cxn modelId="{BD3441ED-995A-4385-BCF1-FB72C7BEC28A}" type="presParOf" srcId="{043E30AD-3676-4C8B-ACC6-C8CE73DF07BE}" destId="{FA0CB7EC-97DE-4FEE-AA62-D72AA8A2826A}" srcOrd="1" destOrd="0" presId="urn:microsoft.com/office/officeart/2018/5/layout/IconCircleLabelList"/>
    <dgm:cxn modelId="{F6D8F8EB-A7A3-46C0-A71B-040A19767679}" type="presParOf" srcId="{043E30AD-3676-4C8B-ACC6-C8CE73DF07BE}" destId="{8114D4F5-EE68-4B42-B317-2557A0C6C748}" srcOrd="2" destOrd="0" presId="urn:microsoft.com/office/officeart/2018/5/layout/IconCircleLabelList"/>
    <dgm:cxn modelId="{62117079-588B-4C0C-A71D-8069B95DAB47}" type="presParOf" srcId="{043E30AD-3676-4C8B-ACC6-C8CE73DF07BE}" destId="{08869669-8EB3-4B96-8F4E-FB000B18E50A}" srcOrd="3" destOrd="0" presId="urn:microsoft.com/office/officeart/2018/5/layout/IconCircleLabelList"/>
    <dgm:cxn modelId="{209F6C88-9F90-4874-8BC0-A0655BA5FAED}" type="presParOf" srcId="{1BB752CF-4F40-47D1-B2F5-BAB6BC7FE212}" destId="{7C360F43-9203-414F-BB78-0CFBEE9114A0}" srcOrd="1" destOrd="0" presId="urn:microsoft.com/office/officeart/2018/5/layout/IconCircleLabelList"/>
    <dgm:cxn modelId="{6E3086D4-1260-4288-9FBF-2A2C42118A64}" type="presParOf" srcId="{1BB752CF-4F40-47D1-B2F5-BAB6BC7FE212}" destId="{AB516D39-08AB-4B4C-8736-5214F9028BF6}" srcOrd="2" destOrd="0" presId="urn:microsoft.com/office/officeart/2018/5/layout/IconCircleLabelList"/>
    <dgm:cxn modelId="{F3FE7887-B300-4ACF-A8DE-B4E458B54255}" type="presParOf" srcId="{AB516D39-08AB-4B4C-8736-5214F9028BF6}" destId="{A20E6DC4-9C4F-4D58-98DD-E6AB9F0DF7E7}" srcOrd="0" destOrd="0" presId="urn:microsoft.com/office/officeart/2018/5/layout/IconCircleLabelList"/>
    <dgm:cxn modelId="{0B20A9AC-CDE9-40BD-9232-64ABC94DDCC7}" type="presParOf" srcId="{AB516D39-08AB-4B4C-8736-5214F9028BF6}" destId="{8404880F-DD07-4900-9127-31A34AE0A074}" srcOrd="1" destOrd="0" presId="urn:microsoft.com/office/officeart/2018/5/layout/IconCircleLabelList"/>
    <dgm:cxn modelId="{604E19B4-BA49-4130-87F0-1FCD32719032}" type="presParOf" srcId="{AB516D39-08AB-4B4C-8736-5214F9028BF6}" destId="{B5FC5B91-535E-44AE-8C37-83C58A89F15F}" srcOrd="2" destOrd="0" presId="urn:microsoft.com/office/officeart/2018/5/layout/IconCircleLabelList"/>
    <dgm:cxn modelId="{ED08581C-AAF1-454E-A9BD-4314FD708F9B}" type="presParOf" srcId="{AB516D39-08AB-4B4C-8736-5214F9028BF6}" destId="{11CB6D77-ADF7-44E3-B339-1439469F1614}" srcOrd="3" destOrd="0" presId="urn:microsoft.com/office/officeart/2018/5/layout/IconCircleLabelList"/>
    <dgm:cxn modelId="{B19577BF-B7EF-4072-AF83-D42C8620CAD3}" type="presParOf" srcId="{1BB752CF-4F40-47D1-B2F5-BAB6BC7FE212}" destId="{1E902878-AF5F-4D09-8882-561CC715EB54}" srcOrd="3" destOrd="0" presId="urn:microsoft.com/office/officeart/2018/5/layout/IconCircleLabelList"/>
    <dgm:cxn modelId="{131FC8B1-CA15-4BC7-9E65-C9C8BDB2BDF3}" type="presParOf" srcId="{1BB752CF-4F40-47D1-B2F5-BAB6BC7FE212}" destId="{6957A849-9DE8-431E-8076-2069F9921132}" srcOrd="4" destOrd="0" presId="urn:microsoft.com/office/officeart/2018/5/layout/IconCircleLabelList"/>
    <dgm:cxn modelId="{DB2387AD-9B61-49AF-944A-55E8C558268D}" type="presParOf" srcId="{6957A849-9DE8-431E-8076-2069F9921132}" destId="{DDCE1D80-878A-4242-A1CD-DE26C10E8862}" srcOrd="0" destOrd="0" presId="urn:microsoft.com/office/officeart/2018/5/layout/IconCircleLabelList"/>
    <dgm:cxn modelId="{756F08F3-AFDC-4263-B4E4-99B1F0B81943}" type="presParOf" srcId="{6957A849-9DE8-431E-8076-2069F9921132}" destId="{066AC0AE-E45A-4C80-B875-D9C29026BF41}" srcOrd="1" destOrd="0" presId="urn:microsoft.com/office/officeart/2018/5/layout/IconCircleLabelList"/>
    <dgm:cxn modelId="{6D6CFA3F-BD5D-4C29-9131-A7EAEFAA42E8}" type="presParOf" srcId="{6957A849-9DE8-431E-8076-2069F9921132}" destId="{BE4B86F9-5999-4955-AC6A-BFE1582BF337}" srcOrd="2" destOrd="0" presId="urn:microsoft.com/office/officeart/2018/5/layout/IconCircleLabelList"/>
    <dgm:cxn modelId="{C2A76D8E-33E1-4A24-B69D-F9CE7A3C4A10}" type="presParOf" srcId="{6957A849-9DE8-431E-8076-2069F9921132}" destId="{09491D03-BC96-48AE-8AA4-5BE63CDF546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FC2D6B-E6B9-4F35-A662-A81E82DCBD14}">
      <dsp:nvSpPr>
        <dsp:cNvPr id="0" name=""/>
        <dsp:cNvSpPr/>
      </dsp:nvSpPr>
      <dsp:spPr>
        <a:xfrm>
          <a:off x="638099" y="305700"/>
          <a:ext cx="1715625" cy="17156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0CB7EC-97DE-4FEE-AA62-D72AA8A2826A}">
      <dsp:nvSpPr>
        <dsp:cNvPr id="0" name=""/>
        <dsp:cNvSpPr/>
      </dsp:nvSpPr>
      <dsp:spPr>
        <a:xfrm>
          <a:off x="1003724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869669-8EB3-4B96-8F4E-FB000B18E50A}">
      <dsp:nvSpPr>
        <dsp:cNvPr id="0" name=""/>
        <dsp:cNvSpPr/>
      </dsp:nvSpPr>
      <dsp:spPr>
        <a:xfrm>
          <a:off x="89662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kumimoji="1" lang="ja-JP" sz="3100" kern="1200"/>
            <a:t>教師あり学習</a:t>
          </a:r>
          <a:endParaRPr lang="en-US" sz="3100" kern="1200"/>
        </a:p>
      </dsp:txBody>
      <dsp:txXfrm>
        <a:off x="89662" y="2555700"/>
        <a:ext cx="2812500" cy="720000"/>
      </dsp:txXfrm>
    </dsp:sp>
    <dsp:sp modelId="{A20E6DC4-9C4F-4D58-98DD-E6AB9F0DF7E7}">
      <dsp:nvSpPr>
        <dsp:cNvPr id="0" name=""/>
        <dsp:cNvSpPr/>
      </dsp:nvSpPr>
      <dsp:spPr>
        <a:xfrm>
          <a:off x="3942787" y="305700"/>
          <a:ext cx="1715625" cy="17156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04880F-DD07-4900-9127-31A34AE0A074}">
      <dsp:nvSpPr>
        <dsp:cNvPr id="0" name=""/>
        <dsp:cNvSpPr/>
      </dsp:nvSpPr>
      <dsp:spPr>
        <a:xfrm>
          <a:off x="4308412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CB6D77-ADF7-44E3-B339-1439469F1614}">
      <dsp:nvSpPr>
        <dsp:cNvPr id="0" name=""/>
        <dsp:cNvSpPr/>
      </dsp:nvSpPr>
      <dsp:spPr>
        <a:xfrm>
          <a:off x="3394350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ja-JP" sz="3100" kern="1200"/>
            <a:t>教師なし学習</a:t>
          </a:r>
          <a:endParaRPr lang="en-US" sz="3100" kern="1200"/>
        </a:p>
      </dsp:txBody>
      <dsp:txXfrm>
        <a:off x="3394350" y="2555700"/>
        <a:ext cx="2812500" cy="720000"/>
      </dsp:txXfrm>
    </dsp:sp>
    <dsp:sp modelId="{DDCE1D80-878A-4242-A1CD-DE26C10E8862}">
      <dsp:nvSpPr>
        <dsp:cNvPr id="0" name=""/>
        <dsp:cNvSpPr/>
      </dsp:nvSpPr>
      <dsp:spPr>
        <a:xfrm>
          <a:off x="7247475" y="305700"/>
          <a:ext cx="1715625" cy="17156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6AC0AE-E45A-4C80-B875-D9C29026BF41}">
      <dsp:nvSpPr>
        <dsp:cNvPr id="0" name=""/>
        <dsp:cNvSpPr/>
      </dsp:nvSpPr>
      <dsp:spPr>
        <a:xfrm>
          <a:off x="7613100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491D03-BC96-48AE-8AA4-5BE63CDF5464}">
      <dsp:nvSpPr>
        <dsp:cNvPr id="0" name=""/>
        <dsp:cNvSpPr/>
      </dsp:nvSpPr>
      <dsp:spPr>
        <a:xfrm>
          <a:off x="6699037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kumimoji="1" lang="ja-JP" sz="3100" kern="1200"/>
            <a:t>強化学習</a:t>
          </a:r>
          <a:endParaRPr lang="en-US" sz="3100" kern="1200"/>
        </a:p>
      </dsp:txBody>
      <dsp:txXfrm>
        <a:off x="6699037" y="2555700"/>
        <a:ext cx="281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0.svg>
</file>

<file path=ppt/media/image31.tiff>
</file>

<file path=ppt/media/image32.tiff>
</file>

<file path=ppt/media/image33.jpeg>
</file>

<file path=ppt/media/image34.jpeg>
</file>

<file path=ppt/media/image35.png>
</file>

<file path=ppt/media/image36.jpeg>
</file>

<file path=ppt/media/image37.png>
</file>

<file path=ppt/media/image38.jpeg>
</file>

<file path=ppt/media/image39.tiff>
</file>

<file path=ppt/media/image4.png>
</file>

<file path=ppt/media/image40.png>
</file>

<file path=ppt/media/image41.png>
</file>

<file path=ppt/media/image42.tiff>
</file>

<file path=ppt/media/image43.jpeg>
</file>

<file path=ppt/media/image44.gif>
</file>

<file path=ppt/media/image45.jpeg>
</file>

<file path=ppt/media/image46.jpe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2640815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1558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6481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1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236248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1487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8220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4664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5233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238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3068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04BA09B6-8167-D74D-A362-1BC68E7C1412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09D588D1-DDE2-A64C-9105-99EEF8C0BF1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1667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kumimoji="1"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kumimoji="1"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GIbson5527/DS_1022.gi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tiff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avinton.com/blog/2017/10/clustering/" TargetMode="External"/><Relationship Id="rId4" Type="http://schemas.openxmlformats.org/officeDocument/2006/relationships/image" Target="../media/image4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zine.jp/article/detail/24582" TargetMode="External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gif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ea4kZq0oFQ?feature=oembed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t1W_v-yQhw?feature=oembed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inow.ai/2019/08/06/174245/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pmind.io/blog/2017/06/16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IkBYwdkuTk?feature=oembe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tmedia.co.jp/news/articles/1605/31/news119.html" TargetMode="External"/><Relationship Id="rId2" Type="http://schemas.openxmlformats.org/officeDocument/2006/relationships/hyperlink" Target="https://www.itmedia.co.jp/new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ma.goo.ne.jp/column/article/4072.html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hyperlink" Target="https://thispersondoesnotexis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10" Type="http://schemas.openxmlformats.org/officeDocument/2006/relationships/image" Target="../media/image17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B61D8F-5F40-8E42-A5B1-189ABDA065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94206" y="982980"/>
            <a:ext cx="8361229" cy="4397081"/>
          </a:xfrm>
        </p:spPr>
        <p:txBody>
          <a:bodyPr/>
          <a:lstStyle/>
          <a:p>
            <a:r>
              <a:rPr lang="ja-JP" altLang="en-US"/>
              <a:t>技能向上訓練</a:t>
            </a:r>
            <a:br>
              <a:rPr lang="en-US" altLang="ja-JP" dirty="0"/>
            </a:br>
            <a:r>
              <a:rPr lang="ja-JP" altLang="en-US"/>
              <a:t>データサイエンスプログラミングコース</a:t>
            </a:r>
            <a:endParaRPr kumimoji="1" lang="ja-JP" altLang="en-US"/>
          </a:p>
        </p:txBody>
      </p:sp>
      <p:pic>
        <p:nvPicPr>
          <p:cNvPr id="18434" name="Picture 2" descr="ハローワーク　ハロートレーニング　ハロワ　ハロトレくん　">
            <a:extLst>
              <a:ext uri="{FF2B5EF4-FFF2-40B4-BE49-F238E27FC236}">
                <a16:creationId xmlns:a16="http://schemas.microsoft.com/office/drawing/2014/main" id="{83A00E35-ACF5-0A47-BCC2-20BF0C1C2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63" y="1349375"/>
            <a:ext cx="3303347" cy="1622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955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C76DB6-C23F-B141-89B6-76A78BEB4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4470"/>
          </a:xfrm>
        </p:spPr>
        <p:txBody>
          <a:bodyPr/>
          <a:lstStyle/>
          <a:p>
            <a:r>
              <a:rPr kumimoji="1" lang="ja-JP" altLang="en-US"/>
              <a:t>機械学習の流れ①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8B0978-0794-AA43-BEC2-DB49C9F7C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66455"/>
            <a:ext cx="9601200" cy="410094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2400"/>
              <a:t>既存のデータを大量に学習させ、計算式（モデル）を作成する。</a:t>
            </a:r>
            <a:endParaRPr kumimoji="1" lang="en-US" altLang="ja-JP" sz="2400" dirty="0"/>
          </a:p>
          <a:p>
            <a:pPr marL="0" indent="0">
              <a:buNone/>
            </a:pPr>
            <a:r>
              <a:rPr lang="ja-JP" altLang="en-US" sz="2400"/>
              <a:t>　　→データ量や、データの内容で計算式（モデル）は変化する。</a:t>
            </a:r>
            <a:endParaRPr lang="en-US" altLang="ja-JP" sz="2400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468FCD7-C1AE-0244-8984-449460E47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203" y="3521326"/>
            <a:ext cx="1604707" cy="1709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A7C9329-E22F-5D4B-A733-3AD01C57CABC}"/>
              </a:ext>
            </a:extLst>
          </p:cNvPr>
          <p:cNvSpPr txBox="1"/>
          <p:nvPr/>
        </p:nvSpPr>
        <p:spPr>
          <a:xfrm>
            <a:off x="1108203" y="3100469"/>
            <a:ext cx="2055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アイスの売り上げは？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AA55458-3619-6147-9DFD-192E2B4FE1C8}"/>
              </a:ext>
            </a:extLst>
          </p:cNvPr>
          <p:cNvSpPr txBox="1"/>
          <p:nvPr/>
        </p:nvSpPr>
        <p:spPr>
          <a:xfrm>
            <a:off x="3961190" y="3067689"/>
            <a:ext cx="1485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既存データ</a:t>
            </a:r>
          </a:p>
        </p:txBody>
      </p:sp>
      <p:pic>
        <p:nvPicPr>
          <p:cNvPr id="6" name="Picture 4" descr="外付けハードディスクのイラスト">
            <a:extLst>
              <a:ext uri="{FF2B5EF4-FFF2-40B4-BE49-F238E27FC236}">
                <a16:creationId xmlns:a16="http://schemas.microsoft.com/office/drawing/2014/main" id="{637BFB54-C404-0A43-89DD-95A1FAA81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777" y="3423634"/>
            <a:ext cx="1764784" cy="176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角丸四角形 6">
            <a:extLst>
              <a:ext uri="{FF2B5EF4-FFF2-40B4-BE49-F238E27FC236}">
                <a16:creationId xmlns:a16="http://schemas.microsoft.com/office/drawing/2014/main" id="{A3EEF21F-FAAB-5D44-A53E-F70FCF660829}"/>
              </a:ext>
            </a:extLst>
          </p:cNvPr>
          <p:cNvSpPr/>
          <p:nvPr/>
        </p:nvSpPr>
        <p:spPr>
          <a:xfrm>
            <a:off x="2456033" y="5294596"/>
            <a:ext cx="4216271" cy="1255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売り上げ金額　曜日　気温</a:t>
            </a:r>
            <a:endParaRPr kumimoji="1" lang="en-US" altLang="ja-JP" dirty="0"/>
          </a:p>
          <a:p>
            <a:pPr algn="ctr"/>
            <a:r>
              <a:rPr kumimoji="1" lang="ja-JP" altLang="en-US"/>
              <a:t>時間　来店人数　客性別　客年代</a:t>
            </a:r>
            <a:endParaRPr kumimoji="1" lang="en-US" altLang="ja-JP" dirty="0"/>
          </a:p>
          <a:p>
            <a:pPr algn="ctr"/>
            <a:r>
              <a:rPr kumimoji="1" lang="ja-JP" altLang="en-US"/>
              <a:t>天気　昨日の天気　・・・</a:t>
            </a:r>
          </a:p>
        </p:txBody>
      </p:sp>
      <p:sp>
        <p:nvSpPr>
          <p:cNvPr id="8" name="右矢印 7">
            <a:extLst>
              <a:ext uri="{FF2B5EF4-FFF2-40B4-BE49-F238E27FC236}">
                <a16:creationId xmlns:a16="http://schemas.microsoft.com/office/drawing/2014/main" id="{A352CE9A-3B71-E341-9E96-941BDBEF56C1}"/>
              </a:ext>
            </a:extLst>
          </p:cNvPr>
          <p:cNvSpPr/>
          <p:nvPr/>
        </p:nvSpPr>
        <p:spPr>
          <a:xfrm>
            <a:off x="6219153" y="3829107"/>
            <a:ext cx="1764783" cy="12165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学習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FA0D213-0906-F84F-99A2-6D1D7A533711}"/>
              </a:ext>
            </a:extLst>
          </p:cNvPr>
          <p:cNvSpPr txBox="1"/>
          <p:nvPr/>
        </p:nvSpPr>
        <p:spPr>
          <a:xfrm>
            <a:off x="8923090" y="2894529"/>
            <a:ext cx="2049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計算式（モデル）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6AA6A20-87C6-C444-9C7B-8634DC4BC904}"/>
              </a:ext>
            </a:extLst>
          </p:cNvPr>
          <p:cNvSpPr txBox="1"/>
          <p:nvPr/>
        </p:nvSpPr>
        <p:spPr>
          <a:xfrm>
            <a:off x="7874137" y="4902550"/>
            <a:ext cx="1764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売上＝</a:t>
            </a:r>
          </a:p>
        </p:txBody>
      </p:sp>
      <p:pic>
        <p:nvPicPr>
          <p:cNvPr id="3078" name="Picture 6" descr="美しい数学ベクトル計算式と方程式とのシームレスなパターンのイラスト素材・ベクタ - Image 25118310.">
            <a:extLst>
              <a:ext uri="{FF2B5EF4-FFF2-40B4-BE49-F238E27FC236}">
                <a16:creationId xmlns:a16="http://schemas.microsoft.com/office/drawing/2014/main" id="{E85ADDBF-1270-0F4C-B9B6-05A73605C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0801" y="3342950"/>
            <a:ext cx="3515050" cy="351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3552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C76DB6-C23F-B141-89B6-76A78BEB4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4470"/>
          </a:xfrm>
        </p:spPr>
        <p:txBody>
          <a:bodyPr/>
          <a:lstStyle/>
          <a:p>
            <a:r>
              <a:rPr kumimoji="1" lang="ja-JP" altLang="en-US"/>
              <a:t>機械学習の流れ②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8B0978-0794-AA43-BEC2-DB49C9F7C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66455"/>
            <a:ext cx="9601200" cy="410094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2400"/>
              <a:t>作成したモデルから、目的の値を計算で求める。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AA55458-3619-6147-9DFD-192E2B4FE1C8}"/>
              </a:ext>
            </a:extLst>
          </p:cNvPr>
          <p:cNvSpPr txBox="1"/>
          <p:nvPr/>
        </p:nvSpPr>
        <p:spPr>
          <a:xfrm>
            <a:off x="1619994" y="2525197"/>
            <a:ext cx="1648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今日のデータ</a:t>
            </a: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A3EEF21F-FAAB-5D44-A53E-F70FCF660829}"/>
              </a:ext>
            </a:extLst>
          </p:cNvPr>
          <p:cNvSpPr/>
          <p:nvPr/>
        </p:nvSpPr>
        <p:spPr>
          <a:xfrm>
            <a:off x="1512493" y="2894529"/>
            <a:ext cx="1861831" cy="3655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日付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曜日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気温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天気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昨日の天気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</a:p>
        </p:txBody>
      </p:sp>
      <p:sp>
        <p:nvSpPr>
          <p:cNvPr id="8" name="右矢印 7">
            <a:extLst>
              <a:ext uri="{FF2B5EF4-FFF2-40B4-BE49-F238E27FC236}">
                <a16:creationId xmlns:a16="http://schemas.microsoft.com/office/drawing/2014/main" id="{A352CE9A-3B71-E341-9E96-941BDBEF56C1}"/>
              </a:ext>
            </a:extLst>
          </p:cNvPr>
          <p:cNvSpPr/>
          <p:nvPr/>
        </p:nvSpPr>
        <p:spPr>
          <a:xfrm>
            <a:off x="3515217" y="3870626"/>
            <a:ext cx="1266645" cy="10319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FA0D213-0906-F84F-99A2-6D1D7A533711}"/>
              </a:ext>
            </a:extLst>
          </p:cNvPr>
          <p:cNvSpPr txBox="1"/>
          <p:nvPr/>
        </p:nvSpPr>
        <p:spPr>
          <a:xfrm>
            <a:off x="5045044" y="2525197"/>
            <a:ext cx="2049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計算式（モデル）</a:t>
            </a:r>
          </a:p>
        </p:txBody>
      </p:sp>
      <p:pic>
        <p:nvPicPr>
          <p:cNvPr id="3078" name="Picture 6" descr="美しい数学ベクトル計算式と方程式とのシームレスなパターンのイラスト素材・ベクタ - Image 25118310.">
            <a:extLst>
              <a:ext uri="{FF2B5EF4-FFF2-40B4-BE49-F238E27FC236}">
                <a16:creationId xmlns:a16="http://schemas.microsoft.com/office/drawing/2014/main" id="{E85ADDBF-1270-0F4C-B9B6-05A73605C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755" y="2973618"/>
            <a:ext cx="3515050" cy="351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右矢印 12">
            <a:extLst>
              <a:ext uri="{FF2B5EF4-FFF2-40B4-BE49-F238E27FC236}">
                <a16:creationId xmlns:a16="http://schemas.microsoft.com/office/drawing/2014/main" id="{EA65EB66-14B7-3D46-8459-DDF12C268477}"/>
              </a:ext>
            </a:extLst>
          </p:cNvPr>
          <p:cNvSpPr/>
          <p:nvPr/>
        </p:nvSpPr>
        <p:spPr>
          <a:xfrm>
            <a:off x="8611873" y="3870626"/>
            <a:ext cx="1266645" cy="10319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角丸四角形 15">
            <a:extLst>
              <a:ext uri="{FF2B5EF4-FFF2-40B4-BE49-F238E27FC236}">
                <a16:creationId xmlns:a16="http://schemas.microsoft.com/office/drawing/2014/main" id="{76CC1E5B-B54A-6A4B-9172-8154F78EE5A2}"/>
              </a:ext>
            </a:extLst>
          </p:cNvPr>
          <p:cNvSpPr/>
          <p:nvPr/>
        </p:nvSpPr>
        <p:spPr>
          <a:xfrm>
            <a:off x="10041884" y="3870626"/>
            <a:ext cx="1861831" cy="998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売上予測</a:t>
            </a:r>
          </a:p>
        </p:txBody>
      </p:sp>
    </p:spTree>
    <p:extLst>
      <p:ext uri="{BB962C8B-B14F-4D97-AF65-F5344CB8AC3E}">
        <p14:creationId xmlns:p14="http://schemas.microsoft.com/office/powerpoint/2010/main" val="1869017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8E66FA-9D06-0747-9FE5-733F8E75B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8246"/>
          </a:xfrm>
        </p:spPr>
        <p:txBody>
          <a:bodyPr/>
          <a:lstStyle/>
          <a:p>
            <a:r>
              <a:rPr kumimoji="1" lang="ja-JP" altLang="en-US"/>
              <a:t>用語の説明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E5ED14-090B-8C4A-8928-F1D532B02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54046"/>
            <a:ext cx="9601200" cy="4413354"/>
          </a:xfrm>
        </p:spPr>
        <p:txBody>
          <a:bodyPr>
            <a:normAutofit/>
          </a:bodyPr>
          <a:lstStyle/>
          <a:p>
            <a:r>
              <a:rPr kumimoji="1" lang="ja-JP" altLang="en-US" sz="3200"/>
              <a:t>目的変数　→    求めたいデータ</a:t>
            </a:r>
            <a:endParaRPr kumimoji="1" lang="en-US" altLang="ja-JP" sz="3200" dirty="0"/>
          </a:p>
          <a:p>
            <a:r>
              <a:rPr lang="ja-JP" altLang="en-US" sz="3200"/>
              <a:t>説明変数　→    目的変数を算出するために必要なデータ（特徴量とも言う）</a:t>
            </a:r>
            <a:endParaRPr lang="en-US" altLang="ja-JP" sz="32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7FB9DE8-2A23-DF42-B02B-78DEF6BF2A60}"/>
              </a:ext>
            </a:extLst>
          </p:cNvPr>
          <p:cNvSpPr txBox="1"/>
          <p:nvPr/>
        </p:nvSpPr>
        <p:spPr>
          <a:xfrm>
            <a:off x="6889019" y="4255199"/>
            <a:ext cx="2412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説明変数（特徴量）</a:t>
            </a: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D6459545-5E5F-4040-83FB-35AF8DAC455B}"/>
              </a:ext>
            </a:extLst>
          </p:cNvPr>
          <p:cNvSpPr/>
          <p:nvPr/>
        </p:nvSpPr>
        <p:spPr>
          <a:xfrm>
            <a:off x="8958569" y="2951971"/>
            <a:ext cx="1861831" cy="36836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日付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曜日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気温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天気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/>
              <a:t>昨日の天気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  <a:endParaRPr kumimoji="1" lang="en-US" altLang="ja-JP" dirty="0"/>
          </a:p>
          <a:p>
            <a:pPr algn="ctr"/>
            <a:r>
              <a:rPr kumimoji="1" lang="ja-JP" altLang="en-US"/>
              <a:t>・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E4FA08C2-26AD-6348-8021-B96198BE31B9}"/>
              </a:ext>
            </a:extLst>
          </p:cNvPr>
          <p:cNvSpPr/>
          <p:nvPr/>
        </p:nvSpPr>
        <p:spPr>
          <a:xfrm>
            <a:off x="2778166" y="4053298"/>
            <a:ext cx="1861831" cy="998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売上予測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18BFB24-A777-8748-9C8D-E1CD2E27EC21}"/>
              </a:ext>
            </a:extLst>
          </p:cNvPr>
          <p:cNvSpPr txBox="1"/>
          <p:nvPr/>
        </p:nvSpPr>
        <p:spPr>
          <a:xfrm>
            <a:off x="916336" y="4260171"/>
            <a:ext cx="18618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目的変数</a:t>
            </a:r>
          </a:p>
        </p:txBody>
      </p:sp>
    </p:spTree>
    <p:extLst>
      <p:ext uri="{BB962C8B-B14F-4D97-AF65-F5344CB8AC3E}">
        <p14:creationId xmlns:p14="http://schemas.microsoft.com/office/powerpoint/2010/main" val="2286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C5DBFC-D65C-2E43-B72B-9CC492987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799"/>
            <a:ext cx="9601200" cy="950495"/>
          </a:xfrm>
        </p:spPr>
        <p:txBody>
          <a:bodyPr>
            <a:normAutofit/>
          </a:bodyPr>
          <a:lstStyle/>
          <a:p>
            <a:r>
              <a:rPr kumimoji="1" lang="ja-JP" altLang="en-US"/>
              <a:t>過学習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8D6DCF2-BF4A-4C4B-AB3E-FF6D19942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600"/>
              <a:t>学習データを多くする事で、モデルの精度を上げる事ができますが、場合によって精度が下がる場合もある。</a:t>
            </a:r>
            <a:endParaRPr lang="en-US" altLang="ja-JP" sz="3600" dirty="0"/>
          </a:p>
          <a:p>
            <a:pPr marL="0" indent="0">
              <a:buNone/>
            </a:pPr>
            <a:endParaRPr kumimoji="1" lang="en-US" altLang="ja-JP" sz="3600" dirty="0"/>
          </a:p>
          <a:p>
            <a:pPr marL="0" indent="0">
              <a:buNone/>
            </a:pPr>
            <a:r>
              <a:rPr lang="ja-JP" altLang="en-US" sz="3600"/>
              <a:t>→ </a:t>
            </a:r>
            <a:r>
              <a:rPr lang="ja-JP" altLang="en-US" sz="7200"/>
              <a:t>過学習</a:t>
            </a:r>
            <a:endParaRPr kumimoji="1" lang="ja-JP" altLang="en-US" sz="3600"/>
          </a:p>
        </p:txBody>
      </p:sp>
    </p:spTree>
    <p:extLst>
      <p:ext uri="{BB962C8B-B14F-4D97-AF65-F5344CB8AC3E}">
        <p14:creationId xmlns:p14="http://schemas.microsoft.com/office/powerpoint/2010/main" val="953211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D7D7F0C-622D-4D84-A68D-C1AF54B63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57A1326-1D8D-1746-BDB7-15445E822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663439" cy="1283691"/>
          </a:xfrm>
        </p:spPr>
        <p:txBody>
          <a:bodyPr>
            <a:normAutofit/>
          </a:bodyPr>
          <a:lstStyle/>
          <a:p>
            <a:r>
              <a:rPr kumimoji="1" lang="ja-JP" altLang="en-US" sz="4100"/>
              <a:t>モデル作例の例</a:t>
            </a:r>
            <a:br>
              <a:rPr kumimoji="1" lang="en-US" altLang="ja-JP" sz="4100" dirty="0"/>
            </a:br>
            <a:r>
              <a:rPr kumimoji="1" lang="ja-JP" altLang="en-US" sz="4100"/>
              <a:t>「最小二乗法」</a:t>
            </a:r>
            <a:r>
              <a:rPr kumimoji="1" lang="en-US" altLang="ja-JP" sz="4100" dirty="0"/>
              <a:t>①</a:t>
            </a:r>
            <a:endParaRPr kumimoji="1" lang="ja-JP" altLang="en-US" sz="41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996B73-3B07-0243-A280-AAE088D86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1915064"/>
            <a:ext cx="4426189" cy="396675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kumimoji="1" lang="en-US" altLang="ja-JP" sz="2800" dirty="0"/>
          </a:p>
          <a:p>
            <a:pPr marL="0" indent="0">
              <a:buNone/>
            </a:pPr>
            <a:r>
              <a:rPr kumimoji="1" lang="en-US" altLang="ja-JP" sz="2800" dirty="0">
                <a:highlight>
                  <a:srgbClr val="FFFF00"/>
                </a:highlight>
              </a:rPr>
              <a:t>y = ax </a:t>
            </a:r>
            <a:r>
              <a:rPr lang="en-US" altLang="ja-JP" sz="2800" dirty="0">
                <a:highlight>
                  <a:srgbClr val="FFFF00"/>
                </a:highlight>
              </a:rPr>
              <a:t>+ b</a:t>
            </a:r>
          </a:p>
          <a:p>
            <a:pPr marL="0" indent="0">
              <a:buNone/>
            </a:pPr>
            <a:r>
              <a:rPr lang="ja-JP" altLang="en-US" sz="2800"/>
              <a:t>　</a:t>
            </a:r>
            <a:r>
              <a:rPr lang="en-US" altLang="ja-JP" sz="2800" dirty="0"/>
              <a:t>y</a:t>
            </a:r>
            <a:r>
              <a:rPr kumimoji="1" lang="ja-JP" altLang="en-US" sz="2800"/>
              <a:t>：目的変数</a:t>
            </a:r>
            <a:endParaRPr kumimoji="1" lang="en-US" altLang="ja-JP" sz="2800" dirty="0"/>
          </a:p>
          <a:p>
            <a:pPr marL="0" indent="0">
              <a:buNone/>
            </a:pPr>
            <a:r>
              <a:rPr lang="ja-JP" altLang="en-US" sz="2800"/>
              <a:t>　</a:t>
            </a:r>
            <a:r>
              <a:rPr lang="en-US" altLang="ja-JP" sz="2800" dirty="0"/>
              <a:t>x</a:t>
            </a:r>
            <a:r>
              <a:rPr lang="ja-JP" altLang="en-US" sz="2800"/>
              <a:t>：説明変数</a:t>
            </a:r>
            <a:endParaRPr lang="en-US" altLang="ja-JP" sz="2800" dirty="0"/>
          </a:p>
          <a:p>
            <a:pPr marL="0" indent="0">
              <a:buNone/>
            </a:pPr>
            <a:r>
              <a:rPr lang="ja-JP" altLang="en-US" sz="2800"/>
              <a:t>　学習により、</a:t>
            </a:r>
            <a:r>
              <a:rPr lang="en-US" altLang="ja-JP" sz="2800" dirty="0"/>
              <a:t>a , b</a:t>
            </a:r>
            <a:r>
              <a:rPr lang="ja-JP" altLang="en-US" sz="2800"/>
              <a:t>を求め、モデルを作成する。</a:t>
            </a:r>
            <a:endParaRPr kumimoji="1" lang="ja-JP" altLang="en-US" sz="28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A2E7B6-CE50-4B96-A981-2A0250732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0C9E861-0643-6D42-AE09-6CEF618AA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0036" y="639705"/>
            <a:ext cx="4239368" cy="2713196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7D5964A8-4EDC-5443-AF90-C6B5B116F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0036" y="3513767"/>
            <a:ext cx="4239368" cy="2713196"/>
          </a:xfrm>
          <a:prstGeom prst="rect">
            <a:avLst/>
          </a:prstGeom>
        </p:spPr>
      </p:pic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B1FD9408-E071-3242-9B1E-181ECA3C1A39}"/>
              </a:ext>
            </a:extLst>
          </p:cNvPr>
          <p:cNvCxnSpPr>
            <a:cxnSpLocks/>
          </p:cNvCxnSpPr>
          <p:nvPr/>
        </p:nvCxnSpPr>
        <p:spPr>
          <a:xfrm flipV="1">
            <a:off x="7091068" y="3898440"/>
            <a:ext cx="3320732" cy="191000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843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D7D7F0C-622D-4D84-A68D-C1AF54B63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E8D15C1-245B-2B42-AEDB-D7BF3DAF2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352913" cy="2035628"/>
          </a:xfrm>
        </p:spPr>
        <p:txBody>
          <a:bodyPr>
            <a:normAutofit/>
          </a:bodyPr>
          <a:lstStyle/>
          <a:p>
            <a:r>
              <a:rPr lang="ja-JP" altLang="en-US" sz="4100"/>
              <a:t>モデル作例の例</a:t>
            </a:r>
            <a:br>
              <a:rPr lang="en-US" altLang="ja-JP" sz="4100" dirty="0"/>
            </a:br>
            <a:r>
              <a:rPr lang="ja-JP" altLang="en-US" sz="4100"/>
              <a:t>「最小二乗法」</a:t>
            </a:r>
            <a:r>
              <a:rPr lang="en-US" altLang="ja-JP" sz="4100" dirty="0"/>
              <a:t>②</a:t>
            </a:r>
            <a:endParaRPr kumimoji="1" lang="ja-JP" altLang="en-US" sz="41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66D016-E2A2-0345-925C-09B4CA5AB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464" y="2764971"/>
            <a:ext cx="5006056" cy="3472543"/>
          </a:xfrm>
        </p:spPr>
        <p:txBody>
          <a:bodyPr>
            <a:normAutofit/>
          </a:bodyPr>
          <a:lstStyle/>
          <a:p>
            <a:r>
              <a:rPr kumimoji="1" lang="ja-JP" altLang="en-US" sz="2800"/>
              <a:t>各点との差の２乗を求める。</a:t>
            </a:r>
            <a:endParaRPr kumimoji="1" lang="en-US" altLang="ja-JP" sz="2800" dirty="0"/>
          </a:p>
          <a:p>
            <a:r>
              <a:rPr lang="ja-JP" altLang="en-US" sz="2800"/>
              <a:t>その合計を求める。</a:t>
            </a:r>
            <a:endParaRPr lang="en-US" altLang="ja-JP" sz="2800" dirty="0"/>
          </a:p>
          <a:p>
            <a:r>
              <a:rPr kumimoji="1" lang="ja-JP" altLang="en-US" sz="2800"/>
              <a:t>その合計が最小になる</a:t>
            </a:r>
            <a:r>
              <a:rPr kumimoji="1" lang="en-US" altLang="ja-JP" sz="2800" dirty="0" err="1"/>
              <a:t>a,b</a:t>
            </a:r>
            <a:r>
              <a:rPr kumimoji="1" lang="ja-JP" altLang="en-US" sz="2800"/>
              <a:t>を求める。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A2E7B6-CE50-4B96-A981-2A0250732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2B5B63E-CA5F-C642-BC2F-C26DF009B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646" y="639705"/>
            <a:ext cx="5757561" cy="3828778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74EC591C-9F6E-F24F-BEAF-679A1A957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683" y="4791165"/>
            <a:ext cx="5384074" cy="164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28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7610CB-AE2C-6B4D-8ABC-7AE99604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モデル作例の例</a:t>
            </a:r>
            <a:br>
              <a:rPr lang="en-US" altLang="ja-JP" dirty="0"/>
            </a:br>
            <a:r>
              <a:rPr lang="ja-JP" altLang="en-US"/>
              <a:t>「最小二乗法」</a:t>
            </a:r>
            <a:r>
              <a:rPr lang="en-US" altLang="ja-JP" dirty="0"/>
              <a:t>③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5CA96E-010E-8641-856F-88B36AFD7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/>
              <a:t>説明変数が２つの場合も同様に考える。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sz="3600" dirty="0">
                <a:highlight>
                  <a:srgbClr val="FFFF00"/>
                </a:highlight>
              </a:rPr>
              <a:t>y = a + bx</a:t>
            </a:r>
            <a:r>
              <a:rPr lang="en-US" altLang="ja-JP" sz="3600" baseline="-25000" dirty="0">
                <a:highlight>
                  <a:srgbClr val="FFFF00"/>
                </a:highlight>
              </a:rPr>
              <a:t>1</a:t>
            </a:r>
            <a:r>
              <a:rPr lang="en-US" altLang="ja-JP" sz="3600" dirty="0">
                <a:highlight>
                  <a:srgbClr val="FFFF00"/>
                </a:highlight>
              </a:rPr>
              <a:t> + cx</a:t>
            </a:r>
            <a:r>
              <a:rPr lang="en-US" altLang="ja-JP" sz="3600" baseline="-25000" dirty="0">
                <a:highlight>
                  <a:srgbClr val="FFFF00"/>
                </a:highlight>
              </a:rPr>
              <a:t>2</a:t>
            </a:r>
          </a:p>
          <a:p>
            <a:pPr marL="0" indent="0">
              <a:buNone/>
            </a:pPr>
            <a:r>
              <a:rPr lang="ja-JP" altLang="en-US" sz="3600"/>
              <a:t>　</a:t>
            </a:r>
            <a:r>
              <a:rPr lang="en-US" altLang="ja-JP" sz="3600" dirty="0"/>
              <a:t>y</a:t>
            </a:r>
            <a:r>
              <a:rPr lang="ja-JP" altLang="en-US" sz="3600"/>
              <a:t>：目的変数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600"/>
              <a:t>　</a:t>
            </a:r>
            <a:r>
              <a:rPr lang="en-US" altLang="ja-JP" sz="3600" dirty="0"/>
              <a:t>x</a:t>
            </a:r>
            <a:r>
              <a:rPr lang="en-US" altLang="ja-JP" sz="3600" baseline="-25000" dirty="0"/>
              <a:t>1</a:t>
            </a:r>
            <a:r>
              <a:rPr lang="en-US" altLang="ja-JP" sz="3600" dirty="0"/>
              <a:t> , x</a:t>
            </a:r>
            <a:r>
              <a:rPr lang="en-US" altLang="ja-JP" sz="3600" baseline="-25000" dirty="0"/>
              <a:t>2</a:t>
            </a:r>
            <a:r>
              <a:rPr lang="ja-JP" altLang="en-US" sz="3600"/>
              <a:t>：説明変数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600"/>
              <a:t>　学習により、</a:t>
            </a:r>
            <a:r>
              <a:rPr lang="en-US" altLang="ja-JP" sz="3600" dirty="0" err="1"/>
              <a:t>a,b,c</a:t>
            </a:r>
            <a:r>
              <a:rPr lang="ja-JP" altLang="en-US" sz="3600"/>
              <a:t>を求め、モデルを作成する。</a:t>
            </a:r>
          </a:p>
          <a:p>
            <a:pPr marL="0" indent="0">
              <a:buNone/>
            </a:pP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9309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7610CB-AE2C-6B4D-8ABC-7AE99604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モデル作例の例</a:t>
            </a:r>
            <a:br>
              <a:rPr lang="en-US" altLang="ja-JP" dirty="0"/>
            </a:br>
            <a:r>
              <a:rPr lang="ja-JP" altLang="en-US"/>
              <a:t>「最小二乗法」④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5CA96E-010E-8641-856F-88B36AFD7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/>
              <a:t>説明変数が</a:t>
            </a:r>
            <a:r>
              <a:rPr lang="en-US" altLang="ja-JP" dirty="0"/>
              <a:t>3</a:t>
            </a:r>
            <a:r>
              <a:rPr lang="ja-JP" altLang="en-US"/>
              <a:t>つ以上でも良い</a:t>
            </a:r>
            <a:r>
              <a:rPr kumimoji="1" lang="ja-JP" altLang="en-US"/>
              <a:t>。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sz="3600" dirty="0">
                <a:highlight>
                  <a:srgbClr val="FFFF00"/>
                </a:highlight>
              </a:rPr>
              <a:t>y = a</a:t>
            </a:r>
            <a:r>
              <a:rPr lang="en-US" altLang="ja-JP" sz="3600" baseline="-25000" dirty="0">
                <a:highlight>
                  <a:srgbClr val="FFFF00"/>
                </a:highlight>
              </a:rPr>
              <a:t>0</a:t>
            </a:r>
            <a:r>
              <a:rPr lang="en-US" altLang="ja-JP" sz="3600" dirty="0">
                <a:highlight>
                  <a:srgbClr val="FFFF00"/>
                </a:highlight>
              </a:rPr>
              <a:t> + a</a:t>
            </a:r>
            <a:r>
              <a:rPr lang="en-US" altLang="ja-JP" sz="3600" baseline="-25000" dirty="0">
                <a:highlight>
                  <a:srgbClr val="FFFF00"/>
                </a:highlight>
              </a:rPr>
              <a:t>1</a:t>
            </a:r>
            <a:r>
              <a:rPr lang="en-US" altLang="ja-JP" sz="3600" dirty="0">
                <a:highlight>
                  <a:srgbClr val="FFFF00"/>
                </a:highlight>
              </a:rPr>
              <a:t>x</a:t>
            </a:r>
            <a:r>
              <a:rPr lang="en-US" altLang="ja-JP" sz="3600" baseline="-25000" dirty="0">
                <a:highlight>
                  <a:srgbClr val="FFFF00"/>
                </a:highlight>
              </a:rPr>
              <a:t>1</a:t>
            </a:r>
            <a:r>
              <a:rPr lang="en-US" altLang="ja-JP" sz="3600" dirty="0">
                <a:highlight>
                  <a:srgbClr val="FFFF00"/>
                </a:highlight>
              </a:rPr>
              <a:t> + a</a:t>
            </a:r>
            <a:r>
              <a:rPr lang="en-US" altLang="ja-JP" sz="3600" baseline="-25000" dirty="0">
                <a:highlight>
                  <a:srgbClr val="FFFF00"/>
                </a:highlight>
              </a:rPr>
              <a:t>2</a:t>
            </a:r>
            <a:r>
              <a:rPr lang="en-US" altLang="ja-JP" sz="3600" dirty="0">
                <a:highlight>
                  <a:srgbClr val="FFFF00"/>
                </a:highlight>
              </a:rPr>
              <a:t>x</a:t>
            </a:r>
            <a:r>
              <a:rPr lang="en-US" altLang="ja-JP" sz="3600" baseline="-25000" dirty="0">
                <a:highlight>
                  <a:srgbClr val="FFFF00"/>
                </a:highlight>
              </a:rPr>
              <a:t>2</a:t>
            </a:r>
            <a:r>
              <a:rPr lang="en-US" altLang="ja-JP" sz="3600" dirty="0">
                <a:highlight>
                  <a:srgbClr val="FFFF00"/>
                </a:highlight>
              </a:rPr>
              <a:t> + </a:t>
            </a:r>
            <a:r>
              <a:rPr lang="ja-JP" altLang="en-US" sz="3600">
                <a:highlight>
                  <a:srgbClr val="FFFF00"/>
                </a:highlight>
              </a:rPr>
              <a:t>・・・</a:t>
            </a:r>
            <a:r>
              <a:rPr lang="en-US" altLang="ja-JP" sz="3600" dirty="0">
                <a:highlight>
                  <a:srgbClr val="FFFF00"/>
                </a:highlight>
              </a:rPr>
              <a:t> + a</a:t>
            </a:r>
            <a:r>
              <a:rPr lang="en-US" altLang="ja-JP" sz="3600" baseline="-25000" dirty="0">
                <a:highlight>
                  <a:srgbClr val="FFFF00"/>
                </a:highlight>
              </a:rPr>
              <a:t>100</a:t>
            </a:r>
            <a:r>
              <a:rPr lang="en-US" altLang="ja-JP" sz="3600" dirty="0">
                <a:highlight>
                  <a:srgbClr val="FFFF00"/>
                </a:highlight>
              </a:rPr>
              <a:t>x</a:t>
            </a:r>
            <a:r>
              <a:rPr lang="en-US" altLang="ja-JP" sz="3600" baseline="-25000" dirty="0">
                <a:highlight>
                  <a:srgbClr val="FFFF00"/>
                </a:highlight>
              </a:rPr>
              <a:t>100</a:t>
            </a:r>
          </a:p>
          <a:p>
            <a:pPr marL="0" indent="0">
              <a:buNone/>
            </a:pPr>
            <a:r>
              <a:rPr lang="ja-JP" altLang="en-US" sz="3600"/>
              <a:t>　</a:t>
            </a:r>
            <a:r>
              <a:rPr lang="en-US" altLang="ja-JP" sz="3600" dirty="0"/>
              <a:t>y</a:t>
            </a:r>
            <a:r>
              <a:rPr lang="ja-JP" altLang="en-US" sz="3600"/>
              <a:t>：目的変数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600"/>
              <a:t>　</a:t>
            </a:r>
            <a:r>
              <a:rPr lang="en-US" altLang="ja-JP" sz="3600" dirty="0"/>
              <a:t>x</a:t>
            </a:r>
            <a:r>
              <a:rPr lang="en-US" altLang="ja-JP" sz="3600" baseline="-25000" dirty="0"/>
              <a:t>1</a:t>
            </a:r>
            <a:r>
              <a:rPr lang="en-US" altLang="ja-JP" sz="3600" dirty="0"/>
              <a:t> ~ x</a:t>
            </a:r>
            <a:r>
              <a:rPr lang="en-US" altLang="ja-JP" sz="3600" baseline="-25000" dirty="0"/>
              <a:t>100</a:t>
            </a:r>
            <a:r>
              <a:rPr lang="ja-JP" altLang="en-US" sz="3600"/>
              <a:t>：説明変数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600"/>
              <a:t>　学習により、</a:t>
            </a:r>
            <a:r>
              <a:rPr lang="en-US" altLang="ja-JP" sz="3600" dirty="0"/>
              <a:t>a</a:t>
            </a:r>
            <a:r>
              <a:rPr lang="en-US" altLang="ja-JP" sz="3600" baseline="-25000" dirty="0"/>
              <a:t>0</a:t>
            </a:r>
            <a:r>
              <a:rPr lang="en-US" altLang="ja-JP" sz="3600" dirty="0"/>
              <a:t>~a</a:t>
            </a:r>
            <a:r>
              <a:rPr lang="en-US" altLang="ja-JP" sz="3600" baseline="-25000" dirty="0"/>
              <a:t>100</a:t>
            </a:r>
            <a:r>
              <a:rPr lang="ja-JP" altLang="en-US" sz="3600"/>
              <a:t>を求め、モデルを作成する。</a:t>
            </a:r>
          </a:p>
          <a:p>
            <a:pPr marL="0" indent="0">
              <a:buNone/>
            </a:pP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9070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73CD77-1477-F543-BAE6-C486630B7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kumimoji="1" lang="ja-JP" altLang="en-US" b="1"/>
              <a:t>機械学習の分類</a:t>
            </a:r>
          </a:p>
        </p:txBody>
      </p:sp>
      <p:graphicFrame>
        <p:nvGraphicFramePr>
          <p:cNvPr id="5" name="コンテンツ プレースホルダー 2">
            <a:extLst>
              <a:ext uri="{FF2B5EF4-FFF2-40B4-BE49-F238E27FC236}">
                <a16:creationId xmlns:a16="http://schemas.microsoft.com/office/drawing/2014/main" id="{16086DF9-31C2-46CA-A2BA-2DD0BE5BB7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7895331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1327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F3CBBD-790A-504A-A2AE-C664A2CB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34242"/>
          </a:xfrm>
        </p:spPr>
        <p:txBody>
          <a:bodyPr/>
          <a:lstStyle/>
          <a:p>
            <a:r>
              <a:rPr lang="ja-JP" altLang="en-US">
                <a:highlight>
                  <a:srgbClr val="FFFF00"/>
                </a:highlight>
              </a:rPr>
              <a:t>教師あり学習</a:t>
            </a:r>
            <a:endParaRPr kumimoji="1" lang="ja-JP" altLang="en-US">
              <a:highlight>
                <a:srgbClr val="FFFF00"/>
              </a:highlight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423353B-FF26-5849-B12D-C7BC0E5E1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5044"/>
            <a:ext cx="9601200" cy="5058888"/>
          </a:xfrm>
        </p:spPr>
        <p:txBody>
          <a:bodyPr/>
          <a:lstStyle/>
          <a:p>
            <a:r>
              <a:rPr kumimoji="1" lang="ja-JP" altLang="en-US"/>
              <a:t>データと、その答え（目的変数）を一緒に学習させ、モデルを作成する。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6E5D392-923F-AD43-BB25-3383332CA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1429484" y="2292722"/>
            <a:ext cx="1682337" cy="1615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256FA4BC-C8E3-C242-9A98-96EAD6831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539855" y="2292722"/>
            <a:ext cx="1615044" cy="1615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img_shiba_kind-dog_kv">
            <a:extLst>
              <a:ext uri="{FF2B5EF4-FFF2-40B4-BE49-F238E27FC236}">
                <a16:creationId xmlns:a16="http://schemas.microsoft.com/office/drawing/2014/main" id="{B80CF612-DBC8-9348-887E-B0521EE85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153" y="4795711"/>
            <a:ext cx="2447091" cy="13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犬と人間では年齢ごとの成長ペースが異なるとの研究結果が発表された/Shutterstock">
            <a:extLst>
              <a:ext uri="{FF2B5EF4-FFF2-40B4-BE49-F238E27FC236}">
                <a16:creationId xmlns:a16="http://schemas.microsoft.com/office/drawing/2014/main" id="{1F3A0A06-B3CF-E243-A17B-97D10792B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342" y="4795711"/>
            <a:ext cx="2447091" cy="1376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FD10A3A-229A-F646-B9A6-81F306E4DE90}"/>
              </a:ext>
            </a:extLst>
          </p:cNvPr>
          <p:cNvSpPr txBox="1"/>
          <p:nvPr/>
        </p:nvSpPr>
        <p:spPr>
          <a:xfrm>
            <a:off x="6570531" y="5038838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/>
              <a:t>犬</a:t>
            </a:r>
            <a:endParaRPr kumimoji="1" lang="ja-JP" altLang="en-US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A63AB20E-098B-6540-A8BB-A2A94F3C3C47}"/>
              </a:ext>
            </a:extLst>
          </p:cNvPr>
          <p:cNvSpPr/>
          <p:nvPr/>
        </p:nvSpPr>
        <p:spPr>
          <a:xfrm>
            <a:off x="827903" y="2051222"/>
            <a:ext cx="6709719" cy="197708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角丸四角形 10">
            <a:extLst>
              <a:ext uri="{FF2B5EF4-FFF2-40B4-BE49-F238E27FC236}">
                <a16:creationId xmlns:a16="http://schemas.microsoft.com/office/drawing/2014/main" id="{7A5AFA9E-0A49-E542-954D-64722BA58C17}"/>
              </a:ext>
            </a:extLst>
          </p:cNvPr>
          <p:cNvSpPr/>
          <p:nvPr/>
        </p:nvSpPr>
        <p:spPr>
          <a:xfrm>
            <a:off x="827903" y="4490722"/>
            <a:ext cx="6709719" cy="197708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154" name="Picture 10" descr="画像認識をするAIのイラスト">
            <a:extLst>
              <a:ext uri="{FF2B5EF4-FFF2-40B4-BE49-F238E27FC236}">
                <a16:creationId xmlns:a16="http://schemas.microsoft.com/office/drawing/2014/main" id="{591CCF46-4CD5-DD40-8596-3F5D9ADAB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902" y="1853956"/>
            <a:ext cx="2941595" cy="2941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屈折矢印 5">
            <a:extLst>
              <a:ext uri="{FF2B5EF4-FFF2-40B4-BE49-F238E27FC236}">
                <a16:creationId xmlns:a16="http://schemas.microsoft.com/office/drawing/2014/main" id="{7C1F8E98-3CA1-2045-A2F7-8FF42861597C}"/>
              </a:ext>
            </a:extLst>
          </p:cNvPr>
          <p:cNvSpPr/>
          <p:nvPr/>
        </p:nvSpPr>
        <p:spPr>
          <a:xfrm>
            <a:off x="8093676" y="4795551"/>
            <a:ext cx="2879124" cy="90091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8FEBC01-EF23-CF4D-97DC-B633D547DA3D}"/>
              </a:ext>
            </a:extLst>
          </p:cNvPr>
          <p:cNvSpPr txBox="1"/>
          <p:nvPr/>
        </p:nvSpPr>
        <p:spPr>
          <a:xfrm>
            <a:off x="5543342" y="2665737"/>
            <a:ext cx="1877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/>
              <a:t>りんご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5213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6A550F-9F29-7E43-9F52-AF492894E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64623"/>
          </a:xfrm>
        </p:spPr>
        <p:txBody>
          <a:bodyPr/>
          <a:lstStyle/>
          <a:p>
            <a:r>
              <a:rPr lang="ja-JP" altLang="en-US"/>
              <a:t>データのダウンロード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549D0B1-DF2D-6D45-B519-B99C01038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28065"/>
            <a:ext cx="9601200" cy="3581400"/>
          </a:xfrm>
        </p:spPr>
        <p:txBody>
          <a:bodyPr/>
          <a:lstStyle/>
          <a:p>
            <a:r>
              <a:rPr kumimoji="1" lang="ja-JP" altLang="en-US"/>
              <a:t>以下の</a:t>
            </a:r>
            <a:r>
              <a:rPr kumimoji="1" lang="en-US" altLang="ja-JP" dirty="0"/>
              <a:t>URL</a:t>
            </a:r>
            <a:r>
              <a:rPr kumimoji="1" lang="ja-JP" altLang="en-US"/>
              <a:t>より、データのダウンロードをしてください。</a:t>
            </a:r>
            <a:endParaRPr kumimoji="1" lang="en-US" altLang="ja-JP" dirty="0"/>
          </a:p>
          <a:p>
            <a:r>
              <a:rPr lang="en" altLang="ja-JP" sz="3600" dirty="0">
                <a:hlinkClick r:id="rId2"/>
              </a:rPr>
              <a:t>https://github.com/Gibson5527/DS_1022.git</a:t>
            </a:r>
            <a:endParaRPr lang="en" altLang="ja-JP" sz="3600" dirty="0"/>
          </a:p>
          <a:p>
            <a:endParaRPr lang="en" altLang="ja-JP" dirty="0"/>
          </a:p>
          <a:p>
            <a:r>
              <a:rPr lang="ja-JP" altLang="en-US"/>
              <a:t>ダウンロード後、</a:t>
            </a:r>
            <a:r>
              <a:rPr lang="en-US" altLang="ja-JP" dirty="0"/>
              <a:t>ZIP</a:t>
            </a:r>
            <a:r>
              <a:rPr lang="ja-JP" altLang="en-US"/>
              <a:t>ファイルを展開し、</a:t>
            </a:r>
            <a:endParaRPr lang="en-US" altLang="ja-JP" dirty="0"/>
          </a:p>
          <a:p>
            <a:r>
              <a:rPr lang="ja-JP" altLang="en-US"/>
              <a:t>自身の</a:t>
            </a:r>
            <a:r>
              <a:rPr lang="en-US" altLang="ja-JP" dirty="0"/>
              <a:t>Google</a:t>
            </a:r>
            <a:r>
              <a:rPr lang="ja-JP" altLang="en-US"/>
              <a:t>アカウントの</a:t>
            </a:r>
            <a:r>
              <a:rPr lang="en-US" altLang="ja-JP" dirty="0" err="1"/>
              <a:t>GoogleDrive</a:t>
            </a:r>
            <a:r>
              <a:rPr lang="ja-JP" altLang="en-US"/>
              <a:t>に保存</a:t>
            </a:r>
            <a:endParaRPr lang="en" altLang="ja-JP" dirty="0"/>
          </a:p>
          <a:p>
            <a:endParaRPr lang="en" altLang="ja-JP" dirty="0"/>
          </a:p>
          <a:p>
            <a:endParaRPr lang="en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960AFC6-9EED-EF43-953B-D4835A3D5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4469" y="2644822"/>
            <a:ext cx="4345724" cy="3581400"/>
          </a:xfrm>
          <a:prstGeom prst="rect">
            <a:avLst/>
          </a:prstGeom>
        </p:spPr>
      </p:pic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6AEE9A2B-C0A3-1542-97E5-ED27371CCDCE}"/>
              </a:ext>
            </a:extLst>
          </p:cNvPr>
          <p:cNvCxnSpPr>
            <a:cxnSpLocks/>
          </p:cNvCxnSpPr>
          <p:nvPr/>
        </p:nvCxnSpPr>
        <p:spPr>
          <a:xfrm flipH="1">
            <a:off x="9225888" y="3302758"/>
            <a:ext cx="1992572" cy="226552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323C1205-9137-654A-A1FD-8230E5B37837}"/>
              </a:ext>
            </a:extLst>
          </p:cNvPr>
          <p:cNvSpPr/>
          <p:nvPr/>
        </p:nvSpPr>
        <p:spPr>
          <a:xfrm>
            <a:off x="10549719" y="2784143"/>
            <a:ext cx="1241947" cy="51861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BA4A3A16-5031-5940-80F9-78494F68BFF7}"/>
              </a:ext>
            </a:extLst>
          </p:cNvPr>
          <p:cNvSpPr/>
          <p:nvPr/>
        </p:nvSpPr>
        <p:spPr>
          <a:xfrm>
            <a:off x="8031708" y="5568287"/>
            <a:ext cx="1835623" cy="29911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42681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A3F046-E216-B24A-9B59-C54484131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ja-JP" altLang="en-US" sz="3700">
                <a:highlight>
                  <a:srgbClr val="FFFF00"/>
                </a:highlight>
              </a:rPr>
              <a:t>教師あり学習　</a:t>
            </a:r>
            <a:r>
              <a:rPr kumimoji="1" lang="en-US" altLang="ja-JP" sz="3700" b="1" i="1">
                <a:highlight>
                  <a:srgbClr val="FFFF00"/>
                </a:highlight>
              </a:rPr>
              <a:t>『</a:t>
            </a:r>
            <a:r>
              <a:rPr kumimoji="1" lang="ja-JP" altLang="en-US" sz="3700" b="1" i="1">
                <a:highlight>
                  <a:srgbClr val="FFFF00"/>
                </a:highlight>
              </a:rPr>
              <a:t>回帰</a:t>
            </a:r>
            <a:r>
              <a:rPr kumimoji="1" lang="en-US" altLang="ja-JP" sz="3700" b="1" i="1">
                <a:highlight>
                  <a:srgbClr val="FFFF00"/>
                </a:highlight>
              </a:rPr>
              <a:t>』</a:t>
            </a:r>
            <a:endParaRPr kumimoji="1" lang="ja-JP" altLang="en-US" sz="3700" b="1" i="1">
              <a:highlight>
                <a:srgbClr val="FFFF00"/>
              </a:highlight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C5200A-3442-E74B-9F27-14BC61875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/>
              <a:t>過去の実績をもとに、未来を予測する。</a:t>
            </a:r>
            <a:endParaRPr kumimoji="1" lang="en-US" altLang="ja-JP"/>
          </a:p>
          <a:p>
            <a:pPr marL="0" indent="0">
              <a:buNone/>
            </a:pPr>
            <a:endParaRPr kumimoji="1" lang="en-US" altLang="ja-JP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D039A1D-3FAE-A442-8BFF-BDC5D795B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1102056"/>
            <a:ext cx="6517065" cy="433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249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A15D574-55AB-1242-AAA4-6F2CD6C53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kumimoji="1" lang="ja-JP" altLang="en-US">
                <a:highlight>
                  <a:srgbClr val="FFFF00"/>
                </a:highlight>
              </a:rPr>
              <a:t>回帰モデルの導入事例</a:t>
            </a:r>
          </a:p>
        </p:txBody>
      </p:sp>
      <p:pic>
        <p:nvPicPr>
          <p:cNvPr id="10241" name="Picture 1" descr="page17image35002256">
            <a:extLst>
              <a:ext uri="{FF2B5EF4-FFF2-40B4-BE49-F238E27FC236}">
                <a16:creationId xmlns:a16="http://schemas.microsoft.com/office/drawing/2014/main" id="{9482C06C-177B-0644-A6E7-900E8149C1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39" r="24592" b="-1"/>
          <a:stretch/>
        </p:blipFill>
        <p:spPr bwMode="auto">
          <a:xfrm>
            <a:off x="-1" y="10"/>
            <a:ext cx="437354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CFD55C-A00E-0A40-AF14-4E13681F4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1758462"/>
            <a:ext cx="6176776" cy="4108938"/>
          </a:xfrm>
        </p:spPr>
        <p:txBody>
          <a:bodyPr>
            <a:normAutofit/>
          </a:bodyPr>
          <a:lstStyle/>
          <a:p>
            <a:r>
              <a:rPr kumimoji="1" lang="ja-JP" altLang="en-US" sz="1900"/>
              <a:t>ビールメーカーの需要予測</a:t>
            </a:r>
            <a:endParaRPr kumimoji="1" lang="en-US" altLang="ja-JP" sz="1900" dirty="0"/>
          </a:p>
          <a:p>
            <a:pPr lvl="1"/>
            <a:r>
              <a:rPr kumimoji="1" lang="ja-JP" altLang="en-US" sz="1900"/>
              <a:t>アサヒビール　</a:t>
            </a:r>
            <a:r>
              <a:rPr kumimoji="1" lang="en-US" altLang="ja-JP" sz="1900" dirty="0"/>
              <a:t>×</a:t>
            </a:r>
            <a:r>
              <a:rPr lang="ja-JP" altLang="en-US" sz="1900"/>
              <a:t>　</a:t>
            </a:r>
            <a:r>
              <a:rPr lang="en-US" altLang="ja-JP" sz="1900" i="0" dirty="0"/>
              <a:t>NEC</a:t>
            </a:r>
            <a:endParaRPr kumimoji="1" lang="en-US" altLang="ja-JP" sz="1900" i="0" dirty="0"/>
          </a:p>
          <a:p>
            <a:r>
              <a:rPr lang="ja-JP" altLang="en-US" sz="1900"/>
              <a:t>課題：販売機会を逃す事なく、無駄な在庫を無くしたい。</a:t>
            </a:r>
            <a:endParaRPr lang="en-US" altLang="ja-JP" sz="1900" dirty="0"/>
          </a:p>
          <a:p>
            <a:r>
              <a:rPr kumimoji="1" lang="ja-JP" altLang="en-US" sz="1900"/>
              <a:t>従来：ベテラン社員の経験と勘</a:t>
            </a:r>
            <a:endParaRPr kumimoji="1" lang="en-US" altLang="ja-JP" sz="1900" dirty="0"/>
          </a:p>
          <a:p>
            <a:r>
              <a:rPr lang="ja-JP" altLang="en-US" sz="1900"/>
              <a:t>用件：需要予測を自動化したい</a:t>
            </a:r>
            <a:endParaRPr lang="en-US" altLang="ja-JP" sz="1900" dirty="0"/>
          </a:p>
          <a:p>
            <a:r>
              <a:rPr kumimoji="1" lang="ja-JP" altLang="en-US" sz="1900"/>
              <a:t>説明変数：過去の出荷量＆販売量、暦、天気、競合他社の動向</a:t>
            </a:r>
            <a:endParaRPr kumimoji="1" lang="en-US" altLang="ja-JP" sz="1900" dirty="0"/>
          </a:p>
          <a:p>
            <a:r>
              <a:rPr lang="ja-JP" altLang="en-US" sz="1900"/>
              <a:t>目的変数：ビールの需要量</a:t>
            </a:r>
            <a:endParaRPr lang="en-US" altLang="ja-JP" sz="1900" dirty="0"/>
          </a:p>
          <a:p>
            <a:r>
              <a:rPr kumimoji="1" lang="ja-JP" altLang="en-US" sz="1900"/>
              <a:t>導入効果：誤差１５％（ベテラン並み）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C620294-1274-9C44-937A-E9F31D2F3071}"/>
              </a:ext>
            </a:extLst>
          </p:cNvPr>
          <p:cNvSpPr/>
          <p:nvPr/>
        </p:nvSpPr>
        <p:spPr>
          <a:xfrm>
            <a:off x="8226383" y="6172200"/>
            <a:ext cx="33554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000">
                <a:latin typeface="Gill#20Sans#20MT"/>
              </a:rPr>
              <a:t>参考：</a:t>
            </a:r>
            <a:r>
              <a:rPr lang="en-US" altLang="ja-JP" sz="1000" dirty="0">
                <a:latin typeface="Gill#20Sans#20MT"/>
              </a:rPr>
              <a:t>AI</a:t>
            </a:r>
            <a:r>
              <a:rPr lang="ja-JP" altLang="en-US" sz="1000">
                <a:latin typeface="Gill#20Sans#20MT"/>
              </a:rPr>
              <a:t>技術で実現する、精度の高い需要予測</a:t>
            </a:r>
            <a:r>
              <a:rPr lang="en-US" altLang="ja-JP" sz="1000" dirty="0">
                <a:latin typeface="Gill#20Sans#20MT"/>
              </a:rPr>
              <a:t> </a:t>
            </a:r>
            <a:r>
              <a:rPr lang="ja-JP" altLang="en-US" sz="1000">
                <a:latin typeface="Gill#20Sans#20MT"/>
              </a:rPr>
              <a:t>｜　</a:t>
            </a:r>
            <a:r>
              <a:rPr lang="en-US" altLang="ja-JP" sz="1000" dirty="0">
                <a:latin typeface="Gill#20Sans#20MT"/>
              </a:rPr>
              <a:t>NEC</a:t>
            </a:r>
          </a:p>
          <a:p>
            <a:r>
              <a:rPr lang="en" altLang="ja-JP" sz="1000" dirty="0">
                <a:latin typeface="Gill#20Sans#20MT"/>
              </a:rPr>
              <a:t>https://</a:t>
            </a:r>
            <a:r>
              <a:rPr lang="en" altLang="ja-JP" sz="1000" dirty="0" err="1">
                <a:latin typeface="Gill#20Sans#20MT"/>
              </a:rPr>
              <a:t>jpn.nec.com</a:t>
            </a:r>
            <a:r>
              <a:rPr lang="en" altLang="ja-JP" sz="1000" dirty="0">
                <a:latin typeface="Gill#20Sans#20MT"/>
              </a:rPr>
              <a:t>/profile/vision/story/03.html </a:t>
            </a:r>
            <a:endParaRPr lang="en" altLang="ja-JP" sz="1000" dirty="0">
              <a:effectLst/>
              <a:latin typeface="Meiryo-90ms-RKSJ-H"/>
            </a:endParaRPr>
          </a:p>
        </p:txBody>
      </p:sp>
    </p:spTree>
    <p:extLst>
      <p:ext uri="{BB962C8B-B14F-4D97-AF65-F5344CB8AC3E}">
        <p14:creationId xmlns:p14="http://schemas.microsoft.com/office/powerpoint/2010/main" val="1247721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A3F046-E216-B24A-9B59-C54484131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ja-JP" altLang="en-US" sz="3700">
                <a:highlight>
                  <a:srgbClr val="FFFF00"/>
                </a:highlight>
              </a:rPr>
              <a:t>教師あり学習　</a:t>
            </a:r>
            <a:r>
              <a:rPr kumimoji="1" lang="en-US" altLang="ja-JP" sz="3700" b="1" i="1" dirty="0">
                <a:highlight>
                  <a:srgbClr val="FFFF00"/>
                </a:highlight>
              </a:rPr>
              <a:t>『</a:t>
            </a:r>
            <a:r>
              <a:rPr lang="ja-JP" altLang="en-US" sz="3700" b="1" i="1">
                <a:highlight>
                  <a:srgbClr val="FFFF00"/>
                </a:highlight>
              </a:rPr>
              <a:t>分類</a:t>
            </a:r>
            <a:r>
              <a:rPr kumimoji="1" lang="en-US" altLang="ja-JP" sz="3700" b="1" i="1" dirty="0">
                <a:highlight>
                  <a:srgbClr val="FFFF00"/>
                </a:highlight>
              </a:rPr>
              <a:t>』</a:t>
            </a:r>
            <a:endParaRPr kumimoji="1" lang="ja-JP" altLang="en-US" sz="3700" b="1" i="1">
              <a:highlight>
                <a:srgbClr val="FFFF00"/>
              </a:highlight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C5200A-3442-E74B-9F27-14BC61875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/>
              <a:t>データの種類を判別する。</a:t>
            </a:r>
            <a:endParaRPr kumimoji="1" lang="en-US" altLang="ja-JP" dirty="0"/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12AFD4ED-06D0-9348-A2B3-873CA53C6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31467" y="1639714"/>
            <a:ext cx="6517065" cy="3258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3649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67" name="Rectangle 69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A15D574-55AB-1242-AAA4-6F2CD6C53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kumimoji="1" lang="ja-JP" altLang="en-US">
                <a:highlight>
                  <a:srgbClr val="FFFF00"/>
                </a:highlight>
              </a:rPr>
              <a:t>分類モデルの導入事例</a:t>
            </a:r>
          </a:p>
        </p:txBody>
      </p:sp>
      <p:pic>
        <p:nvPicPr>
          <p:cNvPr id="11265" name="Picture 1" descr="page18image34945040">
            <a:extLst>
              <a:ext uri="{FF2B5EF4-FFF2-40B4-BE49-F238E27FC236}">
                <a16:creationId xmlns:a16="http://schemas.microsoft.com/office/drawing/2014/main" id="{9B02C0B2-2D55-7B40-958D-F706815C43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27" r="25764"/>
          <a:stretch/>
        </p:blipFill>
        <p:spPr bwMode="auto">
          <a:xfrm>
            <a:off x="-1" y="10"/>
            <a:ext cx="437354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68" name="Rectangle 71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CFD55C-A00E-0A40-AF14-4E13681F4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1477108"/>
            <a:ext cx="6176776" cy="4390292"/>
          </a:xfrm>
        </p:spPr>
        <p:txBody>
          <a:bodyPr>
            <a:normAutofit lnSpcReduction="10000"/>
          </a:bodyPr>
          <a:lstStyle/>
          <a:p>
            <a:r>
              <a:rPr lang="ja-JP" altLang="en-US" sz="1900"/>
              <a:t>携帯電話</a:t>
            </a:r>
            <a:r>
              <a:rPr kumimoji="1" lang="ja-JP" altLang="en-US" sz="1900"/>
              <a:t>メーカーの解約予測</a:t>
            </a:r>
            <a:endParaRPr kumimoji="1" lang="en-US" altLang="ja-JP" sz="1900" dirty="0"/>
          </a:p>
          <a:p>
            <a:pPr lvl="1"/>
            <a:r>
              <a:rPr kumimoji="1" lang="ja-JP" altLang="en-US" sz="1900"/>
              <a:t>ドコモ関西「解約予兆モデル」</a:t>
            </a:r>
            <a:r>
              <a:rPr kumimoji="1" lang="en-US" altLang="ja-JP" sz="1900" dirty="0"/>
              <a:t>(1998</a:t>
            </a:r>
            <a:r>
              <a:rPr kumimoji="1" lang="ja-JP" altLang="en-US" sz="1900"/>
              <a:t>年</a:t>
            </a:r>
            <a:r>
              <a:rPr kumimoji="1" lang="en-US" altLang="ja-JP" sz="1900" dirty="0"/>
              <a:t>)</a:t>
            </a:r>
          </a:p>
          <a:p>
            <a:r>
              <a:rPr lang="ja-JP" altLang="en-US" sz="1900"/>
              <a:t>説明変数：居住地、契約期間、通話時間、着信回数、コールセンターの利用回数</a:t>
            </a:r>
            <a:r>
              <a:rPr lang="en-US" altLang="ja-JP" sz="1900" dirty="0"/>
              <a:t>…</a:t>
            </a:r>
          </a:p>
          <a:p>
            <a:r>
              <a:rPr kumimoji="1" lang="ja-JP" altLang="en-US" sz="1900"/>
              <a:t>目的変数：３ヶ月以内に解約する確率</a:t>
            </a:r>
            <a:endParaRPr kumimoji="1" lang="en-US" altLang="ja-JP" sz="1900" dirty="0"/>
          </a:p>
          <a:p>
            <a:r>
              <a:rPr lang="ja-JP" altLang="en-US" sz="1900"/>
              <a:t>導入効果：解約率を最大で１／３にした</a:t>
            </a:r>
            <a:endParaRPr lang="en-US" altLang="ja-JP" sz="1900" dirty="0"/>
          </a:p>
          <a:p>
            <a:r>
              <a:rPr kumimoji="1" lang="ja-JP" altLang="en-US" sz="1900"/>
              <a:t>発展：近年、目的変数が増加（料金プラン、利用サービス、固定電話の種別</a:t>
            </a:r>
            <a:r>
              <a:rPr kumimoji="1" lang="en-US" altLang="ja-JP" sz="1900" dirty="0"/>
              <a:t>…</a:t>
            </a:r>
            <a:r>
              <a:rPr kumimoji="1" lang="ja-JP" altLang="en-US" sz="1900"/>
              <a:t>）した事で「動画サービスに加入する確率」や「ドコモ光に乗り換える確率」など、他のサービスへの横展開が可能になった。</a:t>
            </a:r>
            <a:endParaRPr kumimoji="1" lang="en-US" altLang="ja-JP" sz="1900" dirty="0"/>
          </a:p>
          <a:p>
            <a:r>
              <a:rPr lang="ja-JP" altLang="en-US" sz="1900"/>
              <a:t>技術：当初は単純な予測モデルだったが、現在は機械学習で精度を向上させている。</a:t>
            </a:r>
            <a:endParaRPr kumimoji="1" lang="en-US" altLang="ja-JP" sz="1900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FD8717E-B935-E246-B39D-A0A44D94952A}"/>
              </a:ext>
            </a:extLst>
          </p:cNvPr>
          <p:cNvSpPr/>
          <p:nvPr/>
        </p:nvSpPr>
        <p:spPr>
          <a:xfrm>
            <a:off x="7335429" y="6004108"/>
            <a:ext cx="4392549" cy="5693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000">
                <a:latin typeface="Gill#20Sans#20MT"/>
              </a:rPr>
              <a:t>参考：ドコモのビッグデータ分析の歴史</a:t>
            </a:r>
            <a:endParaRPr lang="en-US" altLang="ja-JP" sz="1000" dirty="0">
              <a:latin typeface="Gill#20Sans#20MT"/>
            </a:endParaRPr>
          </a:p>
          <a:p>
            <a:r>
              <a:rPr lang="ja-JP" altLang="en-US" sz="1000">
                <a:latin typeface="Gill#20Sans#20MT"/>
              </a:rPr>
              <a:t>「“宝の山”をマーケティングに活用」ビジネスネットワーク</a:t>
            </a:r>
            <a:r>
              <a:rPr lang="en-US" altLang="ja-JP" sz="1000" dirty="0">
                <a:latin typeface="Gill#20Sans#20MT"/>
              </a:rPr>
              <a:t>.</a:t>
            </a:r>
            <a:r>
              <a:rPr lang="en-US" altLang="ja-JP" sz="600" dirty="0" err="1">
                <a:latin typeface="Gill#20Sans#20MT"/>
              </a:rPr>
              <a:t>jp</a:t>
            </a:r>
            <a:endParaRPr lang="en-US" altLang="ja-JP" sz="600" dirty="0">
              <a:latin typeface="Gill#20Sans#20MT"/>
            </a:endParaRPr>
          </a:p>
          <a:p>
            <a:r>
              <a:rPr lang="en" altLang="ja-JP" sz="1100" dirty="0"/>
              <a:t>https://</a:t>
            </a:r>
            <a:r>
              <a:rPr lang="en" altLang="ja-JP" sz="1100" dirty="0" err="1"/>
              <a:t>businessnetwork.jp</a:t>
            </a:r>
            <a:r>
              <a:rPr lang="en" altLang="ja-JP" sz="1100" dirty="0"/>
              <a:t>/Detail/tabid/65/</a:t>
            </a:r>
            <a:r>
              <a:rPr lang="en" altLang="ja-JP" sz="1100" dirty="0" err="1"/>
              <a:t>artid</a:t>
            </a:r>
            <a:r>
              <a:rPr lang="en" altLang="ja-JP" sz="1100" dirty="0"/>
              <a:t>/6315/</a:t>
            </a:r>
            <a:r>
              <a:rPr lang="en" altLang="ja-JP" sz="1100" dirty="0" err="1"/>
              <a:t>Default.aspx</a:t>
            </a:r>
            <a:r>
              <a:rPr lang="en" altLang="ja-JP" sz="1100" dirty="0"/>
              <a:t> </a:t>
            </a:r>
            <a:endParaRPr lang="en" altLang="ja-JP" sz="600" dirty="0"/>
          </a:p>
        </p:txBody>
      </p:sp>
    </p:spTree>
    <p:extLst>
      <p:ext uri="{BB962C8B-B14F-4D97-AF65-F5344CB8AC3E}">
        <p14:creationId xmlns:p14="http://schemas.microsoft.com/office/powerpoint/2010/main" val="34257821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F3CBBD-790A-504A-A2AE-C664A2CB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34242"/>
          </a:xfrm>
        </p:spPr>
        <p:txBody>
          <a:bodyPr/>
          <a:lstStyle/>
          <a:p>
            <a:r>
              <a:rPr lang="ja-JP" altLang="en-US">
                <a:highlight>
                  <a:srgbClr val="FFFF00"/>
                </a:highlight>
              </a:rPr>
              <a:t>教師なし学習</a:t>
            </a:r>
            <a:endParaRPr kumimoji="1" lang="ja-JP" altLang="en-US">
              <a:highlight>
                <a:srgbClr val="FFFF00"/>
              </a:highlight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423353B-FF26-5849-B12D-C7BC0E5E1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5044"/>
            <a:ext cx="9601200" cy="5058888"/>
          </a:xfrm>
        </p:spPr>
        <p:txBody>
          <a:bodyPr/>
          <a:lstStyle/>
          <a:p>
            <a:r>
              <a:rPr kumimoji="1" lang="ja-JP" altLang="en-US"/>
              <a:t>訓練データに正解を設定しない学習方法</a:t>
            </a:r>
            <a:endParaRPr kumimoji="1" lang="en-US" altLang="ja-JP" dirty="0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E377715A-9AED-9440-8B9A-94F22FBA2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1429484" y="2292722"/>
            <a:ext cx="1682337" cy="1615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7C2CF943-C0F4-E44E-9CD9-3165AADCE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182762" y="4593178"/>
            <a:ext cx="1615044" cy="1615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img_shiba_kind-dog_kv">
            <a:extLst>
              <a:ext uri="{FF2B5EF4-FFF2-40B4-BE49-F238E27FC236}">
                <a16:creationId xmlns:a16="http://schemas.microsoft.com/office/drawing/2014/main" id="{9A3B13D3-2E93-B549-9801-87B6BA511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153" y="4795711"/>
            <a:ext cx="2447091" cy="13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 descr="犬と人間では年齢ごとの成長ペースが異なるとの研究結果が発表された/Shutterstock">
            <a:extLst>
              <a:ext uri="{FF2B5EF4-FFF2-40B4-BE49-F238E27FC236}">
                <a16:creationId xmlns:a16="http://schemas.microsoft.com/office/drawing/2014/main" id="{70E9FD22-92D6-CA49-BB8A-7BF933B9A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1176" y="2325986"/>
            <a:ext cx="2447091" cy="1376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角丸四角形 18">
            <a:extLst>
              <a:ext uri="{FF2B5EF4-FFF2-40B4-BE49-F238E27FC236}">
                <a16:creationId xmlns:a16="http://schemas.microsoft.com/office/drawing/2014/main" id="{914FA492-BBE1-7442-BBB4-05E04EE32490}"/>
              </a:ext>
            </a:extLst>
          </p:cNvPr>
          <p:cNvSpPr/>
          <p:nvPr/>
        </p:nvSpPr>
        <p:spPr>
          <a:xfrm>
            <a:off x="827903" y="2063578"/>
            <a:ext cx="6709719" cy="440422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" name="Picture 10">
            <a:extLst>
              <a:ext uri="{FF2B5EF4-FFF2-40B4-BE49-F238E27FC236}">
                <a16:creationId xmlns:a16="http://schemas.microsoft.com/office/drawing/2014/main" id="{D99B77BD-E832-8F47-9283-388A9C778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8574902" y="2045160"/>
            <a:ext cx="2941595" cy="2559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屈折矢印 20">
            <a:extLst>
              <a:ext uri="{FF2B5EF4-FFF2-40B4-BE49-F238E27FC236}">
                <a16:creationId xmlns:a16="http://schemas.microsoft.com/office/drawing/2014/main" id="{A68FE328-A8CB-C84C-A472-8EDE73C4F400}"/>
              </a:ext>
            </a:extLst>
          </p:cNvPr>
          <p:cNvSpPr/>
          <p:nvPr/>
        </p:nvSpPr>
        <p:spPr>
          <a:xfrm>
            <a:off x="8093676" y="4795551"/>
            <a:ext cx="2879124" cy="90091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367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A3F046-E216-B24A-9B59-C54484131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814763" cy="1485900"/>
          </a:xfrm>
        </p:spPr>
        <p:txBody>
          <a:bodyPr>
            <a:normAutofit/>
          </a:bodyPr>
          <a:lstStyle/>
          <a:p>
            <a:r>
              <a:rPr kumimoji="1" lang="ja-JP" altLang="en-US" sz="3100">
                <a:highlight>
                  <a:srgbClr val="FFFF00"/>
                </a:highlight>
              </a:rPr>
              <a:t>教師</a:t>
            </a:r>
            <a:r>
              <a:rPr lang="ja-JP" altLang="en-US" sz="3100">
                <a:highlight>
                  <a:srgbClr val="FFFF00"/>
                </a:highlight>
              </a:rPr>
              <a:t>なし</a:t>
            </a:r>
            <a:r>
              <a:rPr kumimoji="1" lang="ja-JP" altLang="en-US" sz="3100">
                <a:highlight>
                  <a:srgbClr val="FFFF00"/>
                </a:highlight>
              </a:rPr>
              <a:t>学習</a:t>
            </a:r>
            <a:br>
              <a:rPr kumimoji="1" lang="en-US" altLang="ja-JP" sz="3100" dirty="0">
                <a:highlight>
                  <a:srgbClr val="FFFF00"/>
                </a:highlight>
              </a:rPr>
            </a:br>
            <a:r>
              <a:rPr kumimoji="1" lang="en-US" altLang="ja-JP" sz="3100" b="1" i="1" dirty="0">
                <a:highlight>
                  <a:srgbClr val="FFFF00"/>
                </a:highlight>
              </a:rPr>
              <a:t>『</a:t>
            </a:r>
            <a:r>
              <a:rPr kumimoji="1" lang="ja-JP" altLang="en-US" sz="3100" b="1" i="1">
                <a:highlight>
                  <a:srgbClr val="FFFF00"/>
                </a:highlight>
              </a:rPr>
              <a:t>クラスタリング</a:t>
            </a:r>
            <a:r>
              <a:rPr kumimoji="1" lang="en-US" altLang="ja-JP" sz="3100" b="1" i="1" dirty="0">
                <a:highlight>
                  <a:srgbClr val="FFFF00"/>
                </a:highlight>
              </a:rPr>
              <a:t>』</a:t>
            </a:r>
            <a:endParaRPr kumimoji="1" lang="ja-JP" altLang="en-US" sz="3100" b="1" i="1">
              <a:highlight>
                <a:srgbClr val="FFFF00"/>
              </a:highlight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C5200A-3442-E74B-9F27-14BC61875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/>
              <a:t>入力データをグループ分けをする。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グループの群を、</a:t>
            </a:r>
            <a:r>
              <a:rPr lang="en-US" altLang="ja-JP" dirty="0"/>
              <a:t>AI</a:t>
            </a:r>
            <a:r>
              <a:rPr lang="ja-JP" altLang="en-US"/>
              <a:t>が作り出すところが、分類との違いである。</a:t>
            </a:r>
            <a:endParaRPr kumimoji="1" lang="en-US" altLang="ja-JP" dirty="0"/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5ADB3631-61BC-9247-A79C-D99675852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74380" y="759100"/>
            <a:ext cx="6517065" cy="510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78824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1E784D-210E-1445-AE2E-69DE81238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数字の画像でクラスタリング</a:t>
            </a:r>
            <a:endParaRPr kumimoji="1" lang="ja-JP" altLang="en-US"/>
          </a:p>
        </p:txBody>
      </p:sp>
      <p:pic>
        <p:nvPicPr>
          <p:cNvPr id="4" name="embedding-mnist.mp4" descr="embedding-mnist.mp4">
            <a:hlinkClick r:id="" action="ppaction://media"/>
            <a:extLst>
              <a:ext uri="{FF2B5EF4-FFF2-40B4-BE49-F238E27FC236}">
                <a16:creationId xmlns:a16="http://schemas.microsoft.com/office/drawing/2014/main" id="{7A8B46A4-1F62-D74E-BDAA-E40930E06FA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1" y="1443037"/>
            <a:ext cx="9410700" cy="4808728"/>
          </a:xfr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35F2773-22FD-1143-A4B5-3D9113CC0542}"/>
              </a:ext>
            </a:extLst>
          </p:cNvPr>
          <p:cNvSpPr/>
          <p:nvPr/>
        </p:nvSpPr>
        <p:spPr>
          <a:xfrm>
            <a:off x="8244832" y="6294627"/>
            <a:ext cx="39547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40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参考：</a:t>
            </a:r>
            <a:r>
              <a:rPr lang="en-US" altLang="ja-JP" sz="14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AVINTON</a:t>
            </a:r>
            <a:endParaRPr lang="en" altLang="ja-JP" sz="1400" dirty="0"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" altLang="ja-JP" sz="14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https://avinton.com/blog/2017/10/clustering/</a:t>
            </a:r>
            <a:endParaRPr lang="ja-JP" altLang="en-US" sz="1400"/>
          </a:p>
        </p:txBody>
      </p:sp>
    </p:spTree>
    <p:extLst>
      <p:ext uri="{BB962C8B-B14F-4D97-AF65-F5344CB8AC3E}">
        <p14:creationId xmlns:p14="http://schemas.microsoft.com/office/powerpoint/2010/main" val="2696442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15D574-55AB-1242-AAA4-6F2CD6C53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7091176" cy="1485900"/>
          </a:xfrm>
        </p:spPr>
        <p:txBody>
          <a:bodyPr>
            <a:normAutofit/>
          </a:bodyPr>
          <a:lstStyle/>
          <a:p>
            <a:r>
              <a:rPr kumimoji="1" lang="ja-JP" altLang="en-US">
                <a:highlight>
                  <a:srgbClr val="FFFF00"/>
                </a:highlight>
              </a:rPr>
              <a:t>クラスタリングの導入事例</a:t>
            </a:r>
          </a:p>
        </p:txBody>
      </p:sp>
      <p:pic>
        <p:nvPicPr>
          <p:cNvPr id="11265" name="Picture 1">
            <a:extLst>
              <a:ext uri="{FF2B5EF4-FFF2-40B4-BE49-F238E27FC236}">
                <a16:creationId xmlns:a16="http://schemas.microsoft.com/office/drawing/2014/main" id="{9B02C0B2-2D55-7B40-958D-F706815C43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4548" r="34483"/>
          <a:stretch/>
        </p:blipFill>
        <p:spPr bwMode="auto">
          <a:xfrm>
            <a:off x="0" y="0"/>
            <a:ext cx="439254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CFD55C-A00E-0A40-AF14-4E13681F4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1477108"/>
            <a:ext cx="6627154" cy="4390292"/>
          </a:xfrm>
        </p:spPr>
        <p:txBody>
          <a:bodyPr>
            <a:normAutofit/>
          </a:bodyPr>
          <a:lstStyle/>
          <a:p>
            <a:r>
              <a:rPr kumimoji="1" lang="ja-JP" altLang="en-US" sz="1900"/>
              <a:t>スーツメーカーダイレクトメール最適化</a:t>
            </a:r>
            <a:endParaRPr kumimoji="1" lang="en-US" altLang="ja-JP" sz="1900" dirty="0"/>
          </a:p>
          <a:p>
            <a:pPr lvl="1"/>
            <a:r>
              <a:rPr kumimoji="1" lang="ja-JP" altLang="en-US" sz="1900"/>
              <a:t>はるやま商事</a:t>
            </a:r>
            <a:r>
              <a:rPr kumimoji="1" lang="en-US" altLang="ja-JP" sz="1900" dirty="0"/>
              <a:t>×SENSY(2016</a:t>
            </a:r>
            <a:r>
              <a:rPr kumimoji="1" lang="ja-JP" altLang="en-US" sz="1900"/>
              <a:t>年</a:t>
            </a:r>
            <a:r>
              <a:rPr kumimoji="1" lang="en-US" altLang="ja-JP" sz="1900" dirty="0"/>
              <a:t>)</a:t>
            </a:r>
            <a:endParaRPr lang="en-US" altLang="ja-JP" sz="1900" dirty="0"/>
          </a:p>
          <a:p>
            <a:r>
              <a:rPr kumimoji="1" lang="ja-JP" altLang="en-US" sz="1900"/>
              <a:t>説明変数：顧客の氏名、住所、連絡先、購入した商品の属性、時期</a:t>
            </a:r>
            <a:r>
              <a:rPr kumimoji="1" lang="en-US" altLang="ja-JP" sz="1900" dirty="0"/>
              <a:t>…</a:t>
            </a:r>
            <a:r>
              <a:rPr lang="ja-JP" altLang="en-US" sz="1900"/>
              <a:t>　</a:t>
            </a:r>
            <a:r>
              <a:rPr lang="en-US" altLang="ja-JP" sz="1900" dirty="0"/>
              <a:t>×</a:t>
            </a:r>
            <a:r>
              <a:rPr lang="ja-JP" altLang="en-US" sz="1900"/>
              <a:t>３年分</a:t>
            </a:r>
            <a:endParaRPr lang="en-US" altLang="ja-JP" sz="1900" dirty="0"/>
          </a:p>
          <a:p>
            <a:r>
              <a:rPr kumimoji="1" lang="ja-JP" altLang="en-US" sz="1900"/>
              <a:t>ポイント：仕立てを行うので、スーツ購入時に個人情報が確実に入手できる環境</a:t>
            </a:r>
            <a:endParaRPr kumimoji="1" lang="en-US" altLang="ja-JP" sz="1900" dirty="0"/>
          </a:p>
          <a:p>
            <a:r>
              <a:rPr lang="ja-JP" altLang="en-US" sz="1900"/>
              <a:t>目的変数：顧客特性ごとにクラスタリングし、好みに合わせて</a:t>
            </a:r>
            <a:r>
              <a:rPr lang="en-US" altLang="ja-JP" sz="1900" dirty="0"/>
              <a:t>DM</a:t>
            </a:r>
            <a:r>
              <a:rPr lang="ja-JP" altLang="en-US" sz="1900"/>
              <a:t>をカスタマイズ</a:t>
            </a:r>
            <a:endParaRPr lang="en-US" altLang="ja-JP" sz="1900" dirty="0"/>
          </a:p>
          <a:p>
            <a:r>
              <a:rPr kumimoji="1" lang="ja-JP" altLang="en-US" sz="1900"/>
              <a:t>導入効果：２０</a:t>
            </a:r>
            <a:r>
              <a:rPr kumimoji="1" lang="en-US" altLang="ja-JP" sz="1900" dirty="0"/>
              <a:t>〜</a:t>
            </a:r>
            <a:r>
              <a:rPr kumimoji="1" lang="ja-JP" altLang="en-US" sz="1900"/>
              <a:t>３０代向け「</a:t>
            </a:r>
            <a:r>
              <a:rPr kumimoji="1" lang="en-US" altLang="ja-JP" sz="1900" dirty="0"/>
              <a:t>P.S.FA</a:t>
            </a:r>
            <a:r>
              <a:rPr kumimoji="1" lang="ja-JP" altLang="en-US" sz="1900"/>
              <a:t>」店舗にて、通常</a:t>
            </a:r>
            <a:r>
              <a:rPr kumimoji="1" lang="en-US" altLang="ja-JP" sz="1900" dirty="0"/>
              <a:t>DM</a:t>
            </a:r>
            <a:r>
              <a:rPr kumimoji="1" lang="ja-JP" altLang="en-US" sz="1900"/>
              <a:t>と比べて売上</a:t>
            </a:r>
            <a:r>
              <a:rPr kumimoji="1" lang="en-US" altLang="ja-JP" sz="1900" dirty="0"/>
              <a:t>27%</a:t>
            </a:r>
            <a:r>
              <a:rPr kumimoji="1" lang="ja-JP" altLang="en-US" sz="1900"/>
              <a:t>、客数</a:t>
            </a:r>
            <a:r>
              <a:rPr kumimoji="1" lang="en-US" altLang="ja-JP" sz="1900" dirty="0"/>
              <a:t>26%</a:t>
            </a:r>
            <a:r>
              <a:rPr kumimoji="1" lang="ja-JP" altLang="en-US" sz="1900"/>
              <a:t>増。ただし、</a:t>
            </a:r>
            <a:r>
              <a:rPr kumimoji="1" lang="en-US" altLang="ja-JP" sz="1900" dirty="0"/>
              <a:t>40〜50</a:t>
            </a:r>
            <a:r>
              <a:rPr kumimoji="1" lang="ja-JP" altLang="en-US" sz="1900"/>
              <a:t>代向けのはるやま通常店舗は、効果は限定的であった。</a:t>
            </a:r>
            <a:endParaRPr kumimoji="1" lang="en-US" altLang="ja-JP" sz="1900" dirty="0"/>
          </a:p>
          <a:p>
            <a:r>
              <a:rPr lang="ja-JP" altLang="en-US" sz="1900"/>
              <a:t>発展：</a:t>
            </a:r>
            <a:r>
              <a:rPr lang="en-US" altLang="ja-JP" sz="1900" dirty="0"/>
              <a:t>DM</a:t>
            </a:r>
            <a:r>
              <a:rPr lang="ja-JP" altLang="en-US" sz="1900"/>
              <a:t>の効果をフィードバック学習</a:t>
            </a:r>
            <a:endParaRPr lang="en-US" altLang="ja-JP" sz="1900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FD8717E-B935-E246-B39D-A0A44D94952A}"/>
              </a:ext>
            </a:extLst>
          </p:cNvPr>
          <p:cNvSpPr/>
          <p:nvPr/>
        </p:nvSpPr>
        <p:spPr>
          <a:xfrm>
            <a:off x="7335429" y="6004108"/>
            <a:ext cx="4483920" cy="5693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000">
                <a:latin typeface="Gill#20Sans#20MT"/>
              </a:rPr>
              <a:t>参考：スーツブランド「</a:t>
            </a:r>
            <a:r>
              <a:rPr lang="en-US" altLang="ja-JP" sz="1000" dirty="0">
                <a:latin typeface="Gill#20Sans#20MT"/>
              </a:rPr>
              <a:t>P.S.FA</a:t>
            </a:r>
            <a:r>
              <a:rPr lang="ja-JP" altLang="en-US" sz="1000">
                <a:latin typeface="Gill#20Sans#20MT"/>
              </a:rPr>
              <a:t>」、人工知能「</a:t>
            </a:r>
            <a:r>
              <a:rPr lang="en-US" altLang="ja-JP" sz="1000" dirty="0">
                <a:latin typeface="Gill#20Sans#20MT"/>
              </a:rPr>
              <a:t>SENSY</a:t>
            </a:r>
            <a:r>
              <a:rPr lang="ja-JP" altLang="en-US" sz="1000">
                <a:latin typeface="Gill#20Sans#20MT"/>
              </a:rPr>
              <a:t>」を導入</a:t>
            </a:r>
            <a:r>
              <a:rPr lang="en-US" altLang="ja-JP" sz="1000" dirty="0">
                <a:latin typeface="Gill#20Sans#20MT"/>
              </a:rPr>
              <a:t>〜DM</a:t>
            </a:r>
            <a:r>
              <a:rPr lang="ja-JP" altLang="en-US" sz="1000">
                <a:latin typeface="Gill#20Sans#20MT"/>
              </a:rPr>
              <a:t>最適化、</a:t>
            </a:r>
            <a:endParaRPr lang="en-US" altLang="ja-JP" sz="1000" dirty="0">
              <a:latin typeface="Gill#20Sans#20MT"/>
            </a:endParaRPr>
          </a:p>
          <a:p>
            <a:r>
              <a:rPr lang="en-US" altLang="ja-JP" sz="1000" dirty="0">
                <a:latin typeface="Gill#20Sans#20MT"/>
              </a:rPr>
              <a:t>EC</a:t>
            </a:r>
            <a:r>
              <a:rPr lang="ja-JP" altLang="en-US" sz="1000">
                <a:latin typeface="Gill#20Sans#20MT"/>
              </a:rPr>
              <a:t>レコメンドに活用：</a:t>
            </a:r>
            <a:r>
              <a:rPr lang="en-US" altLang="ja-JP" sz="1000" dirty="0" err="1">
                <a:latin typeface="Gill#20Sans#20MT"/>
              </a:rPr>
              <a:t>MarkeZine</a:t>
            </a:r>
            <a:r>
              <a:rPr lang="ja-JP" altLang="en-US" sz="1000">
                <a:latin typeface="Gill#20Sans#20MT"/>
              </a:rPr>
              <a:t>（マーケジン）</a:t>
            </a:r>
            <a:r>
              <a:rPr lang="en-US" altLang="ja-JP" sz="600" dirty="0">
                <a:latin typeface="Gill#20Sans#20MT"/>
              </a:rPr>
              <a:t>p</a:t>
            </a:r>
          </a:p>
          <a:p>
            <a:r>
              <a:rPr lang="en" altLang="ja-JP" sz="1100" dirty="0">
                <a:hlinkClick r:id="rId3"/>
              </a:rPr>
              <a:t>https://markezine.jp/article/detail/24582</a:t>
            </a:r>
            <a:endParaRPr lang="en" altLang="ja-JP" sz="600" dirty="0"/>
          </a:p>
        </p:txBody>
      </p:sp>
    </p:spTree>
    <p:extLst>
      <p:ext uri="{BB962C8B-B14F-4D97-AF65-F5344CB8AC3E}">
        <p14:creationId xmlns:p14="http://schemas.microsoft.com/office/powerpoint/2010/main" val="8093511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A3F046-E216-B24A-9B59-C54484131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ja-JP" altLang="en-US" sz="3700">
                <a:highlight>
                  <a:srgbClr val="FFFF00"/>
                </a:highlight>
              </a:rPr>
              <a:t>教師</a:t>
            </a:r>
            <a:r>
              <a:rPr lang="ja-JP" altLang="en-US" sz="3700">
                <a:highlight>
                  <a:srgbClr val="FFFF00"/>
                </a:highlight>
              </a:rPr>
              <a:t>なし</a:t>
            </a:r>
            <a:r>
              <a:rPr kumimoji="1" lang="ja-JP" altLang="en-US" sz="3700">
                <a:highlight>
                  <a:srgbClr val="FFFF00"/>
                </a:highlight>
              </a:rPr>
              <a:t>学習</a:t>
            </a:r>
            <a:br>
              <a:rPr kumimoji="1" lang="en-US" altLang="ja-JP" sz="3700" dirty="0">
                <a:highlight>
                  <a:srgbClr val="FFFF00"/>
                </a:highlight>
              </a:rPr>
            </a:br>
            <a:r>
              <a:rPr kumimoji="1" lang="en-US" altLang="ja-JP" sz="3700" b="1" i="1" dirty="0">
                <a:highlight>
                  <a:srgbClr val="FFFF00"/>
                </a:highlight>
              </a:rPr>
              <a:t>『GAN』</a:t>
            </a:r>
            <a:endParaRPr kumimoji="1" lang="ja-JP" altLang="en-US" sz="3700" b="1" i="1">
              <a:highlight>
                <a:srgbClr val="FFFF00"/>
              </a:highlight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C5200A-3442-E74B-9F27-14BC61875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ja-JP" altLang="en-US" sz="1700"/>
              <a:t>敵対的生成ネットワーク</a:t>
            </a:r>
            <a:endParaRPr lang="en-US" altLang="ja-JP" sz="1700"/>
          </a:p>
          <a:p>
            <a:r>
              <a:rPr lang="en" altLang="ja-JP" sz="1700"/>
              <a:t>Discriminator</a:t>
            </a:r>
            <a:r>
              <a:rPr lang="ja-JP" altLang="en-US" sz="1700"/>
              <a:t>→本物と偽物を見分ける。より正確に区別できるよう成長する。</a:t>
            </a:r>
            <a:endParaRPr lang="en-US" altLang="ja-JP" sz="1700"/>
          </a:p>
          <a:p>
            <a:r>
              <a:rPr lang="en-US" altLang="ja-JP" sz="1700"/>
              <a:t>Generator</a:t>
            </a:r>
            <a:r>
              <a:rPr lang="ja-JP" altLang="en-US" sz="1700"/>
              <a:t>→偽物を作り出す。本物と見分けがつかないように成長する。</a:t>
            </a:r>
            <a:endParaRPr lang="en-US" altLang="ja-JP" sz="1700"/>
          </a:p>
          <a:p>
            <a:r>
              <a:rPr lang="en-US" altLang="ja-JP" sz="1700"/>
              <a:t>Discriminator</a:t>
            </a:r>
            <a:r>
              <a:rPr lang="ja-JP" altLang="en-US" sz="1700"/>
              <a:t>と</a:t>
            </a:r>
            <a:r>
              <a:rPr lang="en-US" altLang="ja-JP" sz="1700"/>
              <a:t>Generator</a:t>
            </a:r>
            <a:r>
              <a:rPr lang="ja-JP" altLang="en-US" sz="1700"/>
              <a:t>を敵対させ、お互いを成長させていく事で、より質の高い偽物の生成が可能になる。</a:t>
            </a:r>
            <a:endParaRPr lang="en-US" altLang="ja-JP" sz="1700"/>
          </a:p>
          <a:p>
            <a:endParaRPr kumimoji="1" lang="en-US" altLang="ja-JP" sz="1700"/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0DF83DB6-B772-1B4C-B7AD-5B4D65697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31467" y="414858"/>
            <a:ext cx="6517065" cy="3014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EE73A73A-6ACB-A948-A1C9-DF7FB7E6A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642" y="3753370"/>
            <a:ext cx="6435890" cy="3014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62755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084CAC-CD98-ED4A-9DCA-BE99172A1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GAN</a:t>
            </a:r>
            <a:r>
              <a:rPr kumimoji="1" lang="ja-JP" altLang="en-US"/>
              <a:t>を使った動画変換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3EF55C-0CE0-4E3C-B620-27774B294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en-US" dirty="0" err="1"/>
              <a:t>左の人の動画を、リアルタイムで右の人の動画に変換</a:t>
            </a:r>
            <a:r>
              <a:rPr lang="en-US" dirty="0"/>
              <a:t>。</a:t>
            </a:r>
          </a:p>
          <a:p>
            <a:endParaRPr lang="en-US" dirty="0"/>
          </a:p>
        </p:txBody>
      </p:sp>
      <p:pic>
        <p:nvPicPr>
          <p:cNvPr id="4" name="オンライン メディア 3" descr="CycleGAN Face-off 直播換臉">
            <a:hlinkClick r:id="" action="ppaction://media"/>
            <a:extLst>
              <a:ext uri="{FF2B5EF4-FFF2-40B4-BE49-F238E27FC236}">
                <a16:creationId xmlns:a16="http://schemas.microsoft.com/office/drawing/2014/main" id="{9E6D0BB2-5942-3344-8EFC-6983FC51A52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654294" y="548855"/>
            <a:ext cx="7250145" cy="543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279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CC247B-6BC1-A94A-B722-BB8E9D915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5E1E45B-E61D-074A-BEB0-47BEC3A98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802CF5A-F565-F047-927D-F8F8F003B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4030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084CAC-CD98-ED4A-9DCA-BE99172A1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GAN</a:t>
            </a:r>
            <a:r>
              <a:rPr kumimoji="1" lang="ja-JP" altLang="en-US"/>
              <a:t>を使った動画予測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3EF55C-0CE0-4E3C-B620-27774B294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en-US" dirty="0" err="1"/>
              <a:t>静止画から、その後数秒間の状態を予測し、動画にする</a:t>
            </a:r>
            <a:r>
              <a:rPr lang="en-US" dirty="0"/>
              <a:t>。</a:t>
            </a:r>
          </a:p>
          <a:p>
            <a:r>
              <a:rPr lang="en-US" dirty="0" err="1"/>
              <a:t>自動運転の、歩行者の動作予測等の利用に期待できるが、まだ実用できるレベルではない</a:t>
            </a:r>
            <a:r>
              <a:rPr lang="en-US" dirty="0"/>
              <a:t>。</a:t>
            </a:r>
          </a:p>
        </p:txBody>
      </p:sp>
      <p:pic>
        <p:nvPicPr>
          <p:cNvPr id="3" name="オンライン メディア 2" descr="Creating Videos of the Future">
            <a:hlinkClick r:id="" action="ppaction://media"/>
            <a:extLst>
              <a:ext uri="{FF2B5EF4-FFF2-40B4-BE49-F238E27FC236}">
                <a16:creationId xmlns:a16="http://schemas.microsoft.com/office/drawing/2014/main" id="{5BABF364-17B9-EA4A-B3B0-E6430CC1A05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031467" y="825080"/>
            <a:ext cx="6517065" cy="488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22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F3CBBD-790A-504A-A2AE-C664A2CB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ja-JP" altLang="en-US">
                <a:highlight>
                  <a:srgbClr val="FFFF00"/>
                </a:highlight>
              </a:rPr>
              <a:t>強化学習</a:t>
            </a:r>
            <a:endParaRPr kumimoji="1" lang="ja-JP" altLang="en-US">
              <a:highlight>
                <a:srgbClr val="FFFF00"/>
              </a:highlight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423353B-FF26-5849-B12D-C7BC0E5E1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ja-JP" altLang="en-US"/>
              <a:t>将来的な価値を最大化するような行動</a:t>
            </a:r>
            <a:endParaRPr kumimoji="1" lang="ja-JP" altLang="en-US"/>
          </a:p>
        </p:txBody>
      </p:sp>
      <p:pic>
        <p:nvPicPr>
          <p:cNvPr id="16386" name="Picture 2" descr="f:id:bp-writer:20170212212238p:plain">
            <a:extLst>
              <a:ext uri="{FF2B5EF4-FFF2-40B4-BE49-F238E27FC236}">
                <a16:creationId xmlns:a16="http://schemas.microsoft.com/office/drawing/2014/main" id="{C52E559F-D197-5D4F-9EAB-330F7CCEB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4" y="1321755"/>
            <a:ext cx="7124416" cy="4007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11842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D08F7E-1383-3042-9D05-F6950917D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799"/>
            <a:ext cx="9601200" cy="885825"/>
          </a:xfrm>
        </p:spPr>
        <p:txBody>
          <a:bodyPr>
            <a:normAutofit/>
          </a:bodyPr>
          <a:lstStyle/>
          <a:p>
            <a:r>
              <a:rPr kumimoji="1" lang="ja-JP" altLang="en-US"/>
              <a:t>テトリス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72D5D98-270D-9D46-82AD-F31A48B04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924" y="481011"/>
            <a:ext cx="7941735" cy="6062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4592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BA13FE-80B0-A34A-8434-D75297298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ja-JP" altLang="en-US"/>
              <a:t>テトリス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966609C-D68B-854F-8997-8C7FEEDB2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kumimoji="1" lang="ja-JP" altLang="en-US"/>
              <a:t>この手順で獲得できるスコアは、左の方が高い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/>
              <a:t>しかし、将来的には右の方が高得点が得られる可能性が高い。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C41764A-5F2D-FB4F-B38E-8261FF7F0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833226"/>
            <a:ext cx="6517065" cy="487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5462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2C0FFE-BFBA-FF4E-9C8E-9157BFD14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514350"/>
            <a:ext cx="9601200" cy="928688"/>
          </a:xfrm>
        </p:spPr>
        <p:txBody>
          <a:bodyPr/>
          <a:lstStyle/>
          <a:p>
            <a:r>
              <a:rPr kumimoji="1" lang="ja-JP" altLang="en-US"/>
              <a:t>強化学習のアルゴリズム①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E3A8C5-6B0A-3044-8980-099F903D8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4487"/>
            <a:ext cx="7415213" cy="5043487"/>
          </a:xfrm>
        </p:spPr>
        <p:txBody>
          <a:bodyPr>
            <a:normAutofit fontScale="92500" lnSpcReduction="10000"/>
          </a:bodyPr>
          <a:lstStyle/>
          <a:p>
            <a:r>
              <a:rPr lang="en-US" altLang="ja-JP" sz="3200" dirty="0"/>
              <a:t>s</a:t>
            </a:r>
            <a:r>
              <a:rPr lang="ja-JP" altLang="en-US" sz="3200"/>
              <a:t>：現在の状態（説明変数）</a:t>
            </a:r>
            <a:endParaRPr lang="en-US" altLang="ja-JP" sz="3200" dirty="0"/>
          </a:p>
          <a:p>
            <a:pPr lvl="1"/>
            <a:r>
              <a:rPr lang="ja-JP" altLang="en-US" sz="2400"/>
              <a:t>テトリスのフィールド、現在の動作ブロック</a:t>
            </a:r>
            <a:endParaRPr lang="en-US" altLang="ja-JP" sz="2400" dirty="0"/>
          </a:p>
          <a:p>
            <a:pPr lvl="1"/>
            <a:endParaRPr lang="en-US" altLang="ja-JP" sz="2400" dirty="0"/>
          </a:p>
          <a:p>
            <a:r>
              <a:rPr lang="en-US" altLang="ja-JP" sz="3200" dirty="0"/>
              <a:t>a</a:t>
            </a:r>
            <a:r>
              <a:rPr lang="ja-JP" altLang="en-US" sz="3200"/>
              <a:t>：次に起こす行動（目的変数）</a:t>
            </a:r>
            <a:endParaRPr lang="en-US" altLang="ja-JP" sz="3200" dirty="0"/>
          </a:p>
          <a:p>
            <a:pPr lvl="1"/>
            <a:r>
              <a:rPr lang="ja-JP" altLang="en-US" sz="2400"/>
              <a:t>ブロックをどこに置くか？</a:t>
            </a:r>
            <a:endParaRPr lang="en-US" altLang="ja-JP" sz="2400" dirty="0"/>
          </a:p>
          <a:p>
            <a:pPr lvl="1"/>
            <a:endParaRPr lang="en-US" altLang="ja-JP" sz="2400" dirty="0"/>
          </a:p>
          <a:p>
            <a:r>
              <a:rPr lang="en-US" altLang="ja-JP" sz="3200" dirty="0"/>
              <a:t>r</a:t>
            </a:r>
            <a:r>
              <a:rPr lang="ja-JP" altLang="en-US" sz="3200"/>
              <a:t>：報酬（その行動の結果で得る報酬）</a:t>
            </a:r>
            <a:endParaRPr lang="en-US" altLang="ja-JP" sz="3200" dirty="0"/>
          </a:p>
          <a:p>
            <a:pPr lvl="1"/>
            <a:r>
              <a:rPr lang="en-US" altLang="ja-JP" sz="2400" dirty="0"/>
              <a:t>s</a:t>
            </a:r>
            <a:r>
              <a:rPr lang="ja-JP" altLang="en-US" sz="2400"/>
              <a:t>→</a:t>
            </a:r>
            <a:r>
              <a:rPr lang="en-US" altLang="ja-JP" sz="2400" dirty="0"/>
              <a:t>a</a:t>
            </a:r>
            <a:r>
              <a:rPr lang="ja-JP" altLang="en-US" sz="2400"/>
              <a:t>の結果、得られるスコア</a:t>
            </a:r>
            <a:endParaRPr lang="en-US" altLang="ja-JP" sz="2400" dirty="0"/>
          </a:p>
          <a:p>
            <a:pPr lvl="1"/>
            <a:endParaRPr lang="en-US" altLang="ja-JP" sz="3200" dirty="0"/>
          </a:p>
          <a:p>
            <a:r>
              <a:rPr lang="en-US" altLang="ja-JP" sz="3200" dirty="0"/>
              <a:t>Q</a:t>
            </a:r>
            <a:r>
              <a:rPr lang="ja-JP" altLang="en-US" sz="3200"/>
              <a:t>（</a:t>
            </a:r>
            <a:r>
              <a:rPr lang="en-US" altLang="ja-JP" sz="3200" dirty="0" err="1"/>
              <a:t>s,a</a:t>
            </a:r>
            <a:r>
              <a:rPr lang="ja-JP" altLang="en-US" sz="3200"/>
              <a:t>）：</a:t>
            </a:r>
            <a:r>
              <a:rPr lang="en-US" altLang="ja-JP" sz="3200" dirty="0"/>
              <a:t>Q</a:t>
            </a:r>
            <a:r>
              <a:rPr lang="ja-JP" altLang="en-US" sz="3200"/>
              <a:t>値</a:t>
            </a:r>
            <a:r>
              <a:rPr lang="ja-JP" altLang="en-US" sz="3200" b="1"/>
              <a:t>（状態行動価値）</a:t>
            </a:r>
            <a:endParaRPr lang="en-US" altLang="ja-JP" sz="3200" b="1" dirty="0"/>
          </a:p>
          <a:p>
            <a:pPr lvl="1"/>
            <a:r>
              <a:rPr lang="ja-JP" altLang="en-US" sz="2600" b="1"/>
              <a:t>最終的に得られるスコア</a:t>
            </a:r>
            <a:endParaRPr lang="en-US" altLang="ja-JP" sz="3200" b="1" dirty="0"/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7682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2C0FFE-BFBA-FF4E-9C8E-9157BFD14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514350"/>
            <a:ext cx="9601200" cy="928688"/>
          </a:xfrm>
        </p:spPr>
        <p:txBody>
          <a:bodyPr>
            <a:normAutofit/>
          </a:bodyPr>
          <a:lstStyle/>
          <a:p>
            <a:r>
              <a:rPr kumimoji="1" lang="ja-JP" altLang="en-US"/>
              <a:t>強化学習のアルゴリズム②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E3A8C5-6B0A-3044-8980-099F903D8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4488"/>
            <a:ext cx="9601200" cy="4729162"/>
          </a:xfrm>
        </p:spPr>
        <p:txBody>
          <a:bodyPr>
            <a:normAutofit/>
          </a:bodyPr>
          <a:lstStyle/>
          <a:p>
            <a:pPr fontAlgn="t"/>
            <a:r>
              <a:rPr lang="en" altLang="ja-JP" sz="4000" dirty="0"/>
              <a:t>Q</a:t>
            </a:r>
            <a:r>
              <a:rPr lang="ja-JP" altLang="en-US" sz="4000"/>
              <a:t>学習</a:t>
            </a:r>
            <a:r>
              <a:rPr lang="en-US" altLang="ja-JP" sz="4000" dirty="0"/>
              <a:t>(</a:t>
            </a:r>
            <a:r>
              <a:rPr lang="en" altLang="ja-JP" sz="4000" dirty="0"/>
              <a:t>Q</a:t>
            </a:r>
            <a:r>
              <a:rPr lang="ja-JP" altLang="en-US" sz="4000"/>
              <a:t>ラーニング</a:t>
            </a:r>
            <a:r>
              <a:rPr lang="en-US" altLang="ja-JP" sz="4000" dirty="0"/>
              <a:t>)</a:t>
            </a:r>
          </a:p>
          <a:p>
            <a:pPr fontAlgn="t"/>
            <a:r>
              <a:rPr lang="en" altLang="ja-JP" sz="4000" dirty="0" err="1"/>
              <a:t>Sarsa</a:t>
            </a:r>
            <a:endParaRPr lang="en" altLang="ja-JP" sz="4000" dirty="0"/>
          </a:p>
          <a:p>
            <a:pPr fontAlgn="t"/>
            <a:r>
              <a:rPr lang="ja-JP" altLang="en-US" sz="4000"/>
              <a:t>モンテカルロ法</a:t>
            </a:r>
            <a:endParaRPr lang="en-US" altLang="ja-JP" sz="4000" dirty="0"/>
          </a:p>
          <a:p>
            <a:pPr fontAlgn="t"/>
            <a:r>
              <a:rPr lang="en" altLang="ja-JP" sz="4000" dirty="0"/>
              <a:t>DQN(Deep Q Network)</a:t>
            </a:r>
            <a:endParaRPr lang="en-US" altLang="ja-JP" sz="4000" dirty="0"/>
          </a:p>
          <a:p>
            <a:pPr fontAlgn="t"/>
            <a:r>
              <a:rPr lang="en" altLang="ja-JP" sz="4000" dirty="0"/>
              <a:t>DDQN(Double DQN)</a:t>
            </a:r>
          </a:p>
          <a:p>
            <a:pPr fontAlgn="t"/>
            <a:r>
              <a:rPr lang="en" altLang="ja-JP" sz="4000" dirty="0"/>
              <a:t>A3C(Asynchronous Advantage Actor-Critic)</a:t>
            </a:r>
            <a:endParaRPr lang="en-US" altLang="ja-JP" sz="4000" dirty="0"/>
          </a:p>
        </p:txBody>
      </p:sp>
    </p:spTree>
    <p:extLst>
      <p:ext uri="{BB962C8B-B14F-4D97-AF65-F5344CB8AC3E}">
        <p14:creationId xmlns:p14="http://schemas.microsoft.com/office/powerpoint/2010/main" val="14436235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F3CBBD-790A-504A-A2AE-C664A2CB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4872038" cy="1485900"/>
          </a:xfrm>
        </p:spPr>
        <p:txBody>
          <a:bodyPr>
            <a:normAutofit/>
          </a:bodyPr>
          <a:lstStyle/>
          <a:p>
            <a:r>
              <a:rPr lang="ja-JP" altLang="en-US" sz="3400">
                <a:highlight>
                  <a:srgbClr val="FFFF00"/>
                </a:highlight>
              </a:rPr>
              <a:t>ディープラーニング</a:t>
            </a:r>
            <a:endParaRPr kumimoji="1" lang="ja-JP" altLang="en-US" sz="3400">
              <a:highlight>
                <a:srgbClr val="FFFF00"/>
              </a:highlight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423353B-FF26-5849-B12D-C7BC0E5E1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kumimoji="1" lang="ja-JP" altLang="en-US"/>
              <a:t>ニューラルネットワークを用いた手法で、機械学習の一種</a:t>
            </a:r>
            <a:endParaRPr kumimoji="1" lang="en-US" altLang="ja-JP" dirty="0"/>
          </a:p>
          <a:p>
            <a:r>
              <a:rPr kumimoji="1" lang="ja-JP" altLang="en-US"/>
              <a:t>従来の機械学習→特徴量を人間が設定</a:t>
            </a:r>
            <a:endParaRPr kumimoji="1" lang="en-US" altLang="ja-JP" dirty="0"/>
          </a:p>
          <a:p>
            <a:r>
              <a:rPr lang="ja-JP" altLang="en-US"/>
              <a:t>ディープラーニング→特徴量をコンピュータが導き出す</a:t>
            </a:r>
            <a:endParaRPr kumimoji="1" lang="ja-JP" altLang="en-US"/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3254033A-AF15-724D-90C7-9EB3F19EF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31479" y="1785937"/>
            <a:ext cx="6517065" cy="3959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8701BC5-EEBB-9749-A680-210A58FB6898}"/>
              </a:ext>
            </a:extLst>
          </p:cNvPr>
          <p:cNvSpPr/>
          <p:nvPr/>
        </p:nvSpPr>
        <p:spPr>
          <a:xfrm>
            <a:off x="5678079" y="6046971"/>
            <a:ext cx="651392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000">
                <a:latin typeface="Gill#20Sans#20MT"/>
              </a:rPr>
              <a:t>参考：</a:t>
            </a:r>
            <a:r>
              <a:rPr lang="en-US" altLang="ja-JP" sz="1000" dirty="0">
                <a:latin typeface="Gill#20Sans#20MT"/>
              </a:rPr>
              <a:t>AI NOW</a:t>
            </a:r>
            <a:r>
              <a:rPr lang="ja-JP" altLang="en-US" sz="1000">
                <a:latin typeface="Gill#20Sans#20MT"/>
              </a:rPr>
              <a:t> </a:t>
            </a:r>
            <a:endParaRPr lang="en-US" altLang="ja-JP" sz="1000" dirty="0">
              <a:latin typeface="Gill#20Sans#20MT"/>
            </a:endParaRPr>
          </a:p>
          <a:p>
            <a:r>
              <a:rPr lang="ja-JP" altLang="en-US" sz="1000">
                <a:latin typeface="Gill#20Sans#20MT"/>
              </a:rPr>
              <a:t>「</a:t>
            </a:r>
            <a:r>
              <a:rPr lang="ja-JP" altLang="en-US" sz="1050" b="1"/>
              <a:t>初心者でもわかるディープラーニング ー 基礎知識から</a:t>
            </a:r>
            <a:r>
              <a:rPr lang="en" altLang="ja-JP" sz="1050" b="1" dirty="0"/>
              <a:t>AI</a:t>
            </a:r>
            <a:r>
              <a:rPr lang="ja-JP" altLang="en-US" sz="1050" b="1"/>
              <a:t>との違い、導入プロセスまで細かく解説</a:t>
            </a:r>
            <a:r>
              <a:rPr lang="ja-JP" altLang="en-US" sz="600">
                <a:latin typeface="Gill#20Sans#20MT"/>
              </a:rPr>
              <a:t>」</a:t>
            </a:r>
            <a:endParaRPr lang="en-US" altLang="ja-JP" sz="600" dirty="0">
              <a:latin typeface="Gill#20Sans#20MT"/>
            </a:endParaRPr>
          </a:p>
          <a:p>
            <a:r>
              <a:rPr lang="en" altLang="ja-JP" sz="1100" dirty="0">
                <a:hlinkClick r:id="rId3"/>
              </a:rPr>
              <a:t>https://ainow.ai/2019/08/06/174245/</a:t>
            </a:r>
            <a:endParaRPr lang="en" altLang="ja-JP" sz="600" dirty="0"/>
          </a:p>
        </p:txBody>
      </p:sp>
    </p:spTree>
    <p:extLst>
      <p:ext uri="{BB962C8B-B14F-4D97-AF65-F5344CB8AC3E}">
        <p14:creationId xmlns:p14="http://schemas.microsoft.com/office/powerpoint/2010/main" val="21371114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79E614-4125-C64F-8EB8-2FDC7606C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4857750" cy="1485900"/>
          </a:xfrm>
        </p:spPr>
        <p:txBody>
          <a:bodyPr>
            <a:normAutofit/>
          </a:bodyPr>
          <a:lstStyle/>
          <a:p>
            <a:r>
              <a:rPr lang="ja-JP" altLang="en-US"/>
              <a:t>パーセプトロン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836FC7F-FDC2-774B-B938-B35F4B63C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kumimoji="1" lang="ja-JP" altLang="en-US"/>
              <a:t>複数の入力値から一つの出力を求める仕組み</a:t>
            </a:r>
            <a:endParaRPr kumimoji="1" lang="en-US" altLang="ja-JP" dirty="0"/>
          </a:p>
          <a:p>
            <a:r>
              <a:rPr lang="ja-JP" altLang="en-US"/>
              <a:t>簡単なものは、各入力値に重みを掛け合わせ、その合計を出力とする。</a:t>
            </a:r>
            <a:endParaRPr lang="en-US" altLang="ja-JP" dirty="0"/>
          </a:p>
          <a:p>
            <a:r>
              <a:rPr kumimoji="1" lang="ja-JP" altLang="en-US"/>
              <a:t>訓練の中で重みを調整し、より正確な値を導き出すようにする。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56C809A-94DF-4D44-B64D-4E9A6FF41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1517519"/>
            <a:ext cx="6517065" cy="3502921"/>
          </a:xfrm>
          <a:prstGeom prst="rect">
            <a:avLst/>
          </a:prstGeom>
        </p:spPr>
      </p:pic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9039F83B-00AE-9648-939D-B8CA4DA9CA46}"/>
              </a:ext>
            </a:extLst>
          </p:cNvPr>
          <p:cNvSpPr txBox="1">
            <a:spLocks/>
          </p:cNvSpPr>
          <p:nvPr/>
        </p:nvSpPr>
        <p:spPr>
          <a:xfrm>
            <a:off x="5184647" y="5124450"/>
            <a:ext cx="5159503" cy="1485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kumimoji="1"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kumimoji="1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/>
              <a:t>x</a:t>
            </a:r>
            <a:r>
              <a:rPr lang="ja-JP" altLang="en-US"/>
              <a:t> ：入力　　</a:t>
            </a:r>
            <a:r>
              <a:rPr lang="en-US" altLang="ja-JP" dirty="0"/>
              <a:t>w</a:t>
            </a:r>
            <a:r>
              <a:rPr lang="ja-JP" altLang="en-US"/>
              <a:t>：重み　</a:t>
            </a:r>
            <a:r>
              <a:rPr lang="en-US" altLang="ja-JP" dirty="0"/>
              <a:t>y</a:t>
            </a:r>
            <a:r>
              <a:rPr lang="ja-JP" altLang="en-US"/>
              <a:t>：出力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599595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>
            <a:extLst>
              <a:ext uri="{FF2B5EF4-FFF2-40B4-BE49-F238E27FC236}">
                <a16:creationId xmlns:a16="http://schemas.microsoft.com/office/drawing/2014/main" id="{42705976-4E95-D945-94ED-B9E0CD073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337" y="437571"/>
            <a:ext cx="10191750" cy="5703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2A556FD-C535-A843-8844-6EBB40E17B5F}"/>
              </a:ext>
            </a:extLst>
          </p:cNvPr>
          <p:cNvSpPr/>
          <p:nvPr/>
        </p:nvSpPr>
        <p:spPr>
          <a:xfrm>
            <a:off x="2200276" y="6335775"/>
            <a:ext cx="101917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u="sng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https://leapmind.io/blog/2017/06/16</a:t>
            </a:r>
            <a:r>
              <a:rPr lang="en" altLang="ja-JP" u="sng" dirty="0"/>
              <a:t>/</a:t>
            </a:r>
            <a:r>
              <a:rPr lang="ja-JP" altLang="en-US" u="sng"/>
              <a:t>ディープラーニング（</a:t>
            </a:r>
            <a:r>
              <a:rPr lang="en" altLang="ja-JP" u="sng" dirty="0"/>
              <a:t>deep-learning</a:t>
            </a:r>
            <a:r>
              <a:rPr lang="ja-JP" altLang="en" u="sng"/>
              <a:t>）</a:t>
            </a:r>
            <a:r>
              <a:rPr lang="ja-JP" altLang="en-US" u="sng"/>
              <a:t>とは？</a:t>
            </a:r>
            <a:r>
              <a:rPr lang="en-US" altLang="ja-JP" u="sng" dirty="0"/>
              <a:t>【</a:t>
            </a:r>
            <a:r>
              <a:rPr lang="ja-JP" altLang="en-US" u="sng"/>
              <a:t>入門編</a:t>
            </a:r>
            <a:r>
              <a:rPr lang="en-US" altLang="ja-JP" u="sng" dirty="0"/>
              <a:t>】/</a:t>
            </a:r>
            <a:endParaRPr lang="ja-JP" altLang="en-US" u="sng"/>
          </a:p>
        </p:txBody>
      </p:sp>
    </p:spTree>
    <p:extLst>
      <p:ext uri="{BB962C8B-B14F-4D97-AF65-F5344CB8AC3E}">
        <p14:creationId xmlns:p14="http://schemas.microsoft.com/office/powerpoint/2010/main" val="42145928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オンライン メディア 3" descr="Neural Network Learns to Play Snake">
            <a:hlinkClick r:id="" action="ppaction://media"/>
            <a:extLst>
              <a:ext uri="{FF2B5EF4-FFF2-40B4-BE49-F238E27FC236}">
                <a16:creationId xmlns:a16="http://schemas.microsoft.com/office/drawing/2014/main" id="{BBF61AB2-9849-3844-B38F-919126972F1E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250515" y="1076017"/>
            <a:ext cx="9690969" cy="545117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E21A294-3BFA-0740-B231-AC630C9874F0}"/>
              </a:ext>
            </a:extLst>
          </p:cNvPr>
          <p:cNvSpPr txBox="1"/>
          <p:nvPr/>
        </p:nvSpPr>
        <p:spPr>
          <a:xfrm>
            <a:off x="1711569" y="406090"/>
            <a:ext cx="5724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/>
              <a:t>遺伝的アルゴリズム</a:t>
            </a:r>
          </a:p>
        </p:txBody>
      </p:sp>
    </p:spTree>
    <p:extLst>
      <p:ext uri="{BB962C8B-B14F-4D97-AF65-F5344CB8AC3E}">
        <p14:creationId xmlns:p14="http://schemas.microsoft.com/office/powerpoint/2010/main" val="2572918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CE67A2-0BD0-A84D-A188-6F9BB61D4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11530"/>
          </a:xfrm>
        </p:spPr>
        <p:txBody>
          <a:bodyPr/>
          <a:lstStyle/>
          <a:p>
            <a:r>
              <a:rPr kumimoji="1" lang="ja-JP" altLang="en-US"/>
              <a:t>本日の内容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71AF005-BC52-F74B-A229-BD11F6A2E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45970"/>
            <a:ext cx="9601200" cy="4354830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AI</a:t>
            </a:r>
            <a:r>
              <a:rPr kumimoji="1" lang="ja-JP" altLang="en-US"/>
              <a:t>について</a:t>
            </a:r>
            <a:endParaRPr kumimoji="1" lang="en-US" altLang="ja-JP" dirty="0"/>
          </a:p>
          <a:p>
            <a:r>
              <a:rPr lang="en-US" altLang="ja-JP" dirty="0"/>
              <a:t>Python</a:t>
            </a:r>
            <a:r>
              <a:rPr lang="ja-JP" altLang="en-US"/>
              <a:t>の基礎</a:t>
            </a:r>
            <a:endParaRPr lang="en-US" altLang="ja-JP" dirty="0"/>
          </a:p>
          <a:p>
            <a:r>
              <a:rPr lang="en-US" altLang="ja-JP" dirty="0"/>
              <a:t>Python</a:t>
            </a:r>
            <a:r>
              <a:rPr lang="ja-JP" altLang="en-US"/>
              <a:t>で基本統計</a:t>
            </a:r>
            <a:endParaRPr lang="en-US" altLang="ja-JP" dirty="0"/>
          </a:p>
          <a:p>
            <a:r>
              <a:rPr lang="ja-JP" altLang="en-US"/>
              <a:t>演習：特徴量分析</a:t>
            </a:r>
            <a:endParaRPr lang="en-US" altLang="ja-JP" dirty="0"/>
          </a:p>
          <a:p>
            <a:pPr lvl="1"/>
            <a:r>
              <a:rPr lang="ja-JP" altLang="en-US"/>
              <a:t>自転車レンタルの売り上げ</a:t>
            </a:r>
            <a:endParaRPr lang="en-US" altLang="ja-JP" dirty="0"/>
          </a:p>
          <a:p>
            <a:r>
              <a:rPr lang="ja-JP" altLang="en-US"/>
              <a:t>演習：クラスタリング</a:t>
            </a:r>
            <a:endParaRPr lang="en-US" altLang="ja-JP" dirty="0"/>
          </a:p>
          <a:p>
            <a:pPr lvl="1"/>
            <a:r>
              <a:rPr lang="ja-JP" altLang="en-US"/>
              <a:t>アヤメ</a:t>
            </a:r>
            <a:endParaRPr lang="en-US" altLang="ja-JP" dirty="0"/>
          </a:p>
          <a:p>
            <a:pPr lvl="1"/>
            <a:r>
              <a:rPr lang="ja-JP" altLang="en-US"/>
              <a:t>タイタニック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1385838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902105-EAB4-A94E-883E-4A018419C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8663"/>
          </a:xfrm>
        </p:spPr>
        <p:txBody>
          <a:bodyPr/>
          <a:lstStyle/>
          <a:p>
            <a:r>
              <a:rPr lang="ja-JP" altLang="en-US"/>
              <a:t>ディープラーニング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8C954E6-1313-6843-94F1-9907EF2F4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57338"/>
            <a:ext cx="9601200" cy="4310062"/>
          </a:xfrm>
        </p:spPr>
        <p:txBody>
          <a:bodyPr>
            <a:normAutofit/>
          </a:bodyPr>
          <a:lstStyle/>
          <a:p>
            <a:r>
              <a:rPr kumimoji="1" lang="ja-JP" altLang="en-US" sz="2800"/>
              <a:t>画像認識</a:t>
            </a:r>
            <a:endParaRPr kumimoji="1" lang="en-US" altLang="ja-JP" sz="2800" dirty="0"/>
          </a:p>
          <a:p>
            <a:pPr lvl="1"/>
            <a:r>
              <a:rPr lang="ja-JP" altLang="en-US" sz="2800"/>
              <a:t>自動運転・</a:t>
            </a:r>
            <a:r>
              <a:rPr lang="en-US" altLang="ja-JP" sz="2800" dirty="0" err="1"/>
              <a:t>FaceBook</a:t>
            </a:r>
            <a:r>
              <a:rPr lang="ja-JP" altLang="en-US" sz="2800"/>
              <a:t>のタグ付・感情分析</a:t>
            </a:r>
            <a:endParaRPr lang="en-US" altLang="ja-JP" sz="2800" dirty="0"/>
          </a:p>
          <a:p>
            <a:r>
              <a:rPr lang="ja-JP" altLang="en-US" sz="2800"/>
              <a:t>音声認識</a:t>
            </a:r>
            <a:endParaRPr lang="en-US" altLang="ja-JP" sz="2800" dirty="0"/>
          </a:p>
          <a:p>
            <a:pPr lvl="1"/>
            <a:r>
              <a:rPr lang="ja-JP" altLang="en-US" sz="2800"/>
              <a:t>声紋判定・</a:t>
            </a:r>
            <a:r>
              <a:rPr lang="en-US" altLang="ja-JP" sz="2800" dirty="0"/>
              <a:t>Siri</a:t>
            </a:r>
          </a:p>
          <a:p>
            <a:r>
              <a:rPr lang="ja-JP" altLang="en-US" sz="2800"/>
              <a:t>自然言語</a:t>
            </a:r>
            <a:endParaRPr lang="en-US" altLang="ja-JP" sz="2800" dirty="0"/>
          </a:p>
          <a:p>
            <a:pPr lvl="1"/>
            <a:r>
              <a:rPr lang="ja-JP" altLang="en-US" sz="2800"/>
              <a:t>コールセンターの対応・文書要約</a:t>
            </a:r>
            <a:endParaRPr lang="en-US" altLang="ja-JP" sz="2800" dirty="0"/>
          </a:p>
          <a:p>
            <a:r>
              <a:rPr lang="ja-JP" altLang="en-US" sz="2800"/>
              <a:t>異常検知</a:t>
            </a:r>
            <a:endParaRPr lang="en-US" altLang="ja-JP" sz="2800" dirty="0"/>
          </a:p>
          <a:p>
            <a:pPr lvl="1"/>
            <a:r>
              <a:rPr lang="ja-JP" altLang="en-US" sz="2800"/>
              <a:t>工場内の監視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3491953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3DA9604-6BA0-7B48-8140-701D7CC8B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AI</a:t>
            </a:r>
            <a:r>
              <a:rPr lang="ja-JP" altLang="en-US"/>
              <a:t>の定義</a:t>
            </a:r>
            <a:endParaRPr kumimoji="1" lang="ja-JP" altLang="en-US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53F67689-09E5-794C-BF46-0C91B8B43C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7" y="1457325"/>
            <a:ext cx="10727733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タイトル 1">
            <a:extLst>
              <a:ext uri="{FF2B5EF4-FFF2-40B4-BE49-F238E27FC236}">
                <a16:creationId xmlns:a16="http://schemas.microsoft.com/office/drawing/2014/main" id="{A2648DF0-3EE5-F846-AF68-06A2ED52ABE1}"/>
              </a:ext>
            </a:extLst>
          </p:cNvPr>
          <p:cNvSpPr txBox="1">
            <a:spLocks/>
          </p:cNvSpPr>
          <p:nvPr/>
        </p:nvSpPr>
        <p:spPr>
          <a:xfrm>
            <a:off x="3295552" y="6004524"/>
            <a:ext cx="9172416" cy="65576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kumimoji="1"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000"/>
              <a:t>出典：松尾豊「人工知能は人間を超えるか」（</a:t>
            </a:r>
            <a:r>
              <a:rPr lang="en" altLang="ja-JP" sz="2000" dirty="0"/>
              <a:t>KADOKAWA</a:t>
            </a:r>
            <a:r>
              <a:rPr lang="ja-JP" altLang="en" sz="2000"/>
              <a:t>）</a:t>
            </a:r>
            <a:r>
              <a:rPr lang="en" altLang="ja-JP" sz="2000" dirty="0"/>
              <a:t>p.45</a:t>
            </a:r>
          </a:p>
          <a:p>
            <a:br>
              <a:rPr lang="en" altLang="ja-JP" sz="1600" dirty="0"/>
            </a:br>
            <a:endParaRPr lang="ja-JP" altLang="en-US" sz="1600"/>
          </a:p>
        </p:txBody>
      </p:sp>
    </p:spTree>
    <p:extLst>
      <p:ext uri="{BB962C8B-B14F-4D97-AF65-F5344CB8AC3E}">
        <p14:creationId xmlns:p14="http://schemas.microsoft.com/office/powerpoint/2010/main" val="3989792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2CED09-5084-0142-84C7-8C9E4C6C9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5552" y="6004525"/>
            <a:ext cx="9601200" cy="1485900"/>
          </a:xfrm>
        </p:spPr>
        <p:txBody>
          <a:bodyPr>
            <a:normAutofit/>
          </a:bodyPr>
          <a:lstStyle/>
          <a:p>
            <a:r>
              <a:rPr lang="en" altLang="ja-JP" sz="1600" dirty="0">
                <a:hlinkClick r:id="rId2"/>
              </a:rPr>
              <a:t>ITmedia NEWS</a:t>
            </a:r>
            <a:r>
              <a:rPr lang="ja-JP" altLang="en-US" sz="1600"/>
              <a:t>　</a:t>
            </a:r>
            <a:r>
              <a:rPr lang="ja-JP" altLang="en-US" sz="1600" b="1"/>
              <a:t>人工知能で白黒写真をカラーに　早大が技術開発、</a:t>
            </a:r>
            <a:r>
              <a:rPr lang="en" altLang="ja-JP" sz="1600" b="1" dirty="0"/>
              <a:t>GitHub</a:t>
            </a:r>
            <a:r>
              <a:rPr lang="ja-JP" altLang="en-US" sz="1600" b="1"/>
              <a:t>でコード公開</a:t>
            </a:r>
            <a:br>
              <a:rPr lang="en" altLang="ja-JP" sz="1600" dirty="0">
                <a:hlinkClick r:id="rId3"/>
              </a:rPr>
            </a:br>
            <a:r>
              <a:rPr lang="en" altLang="ja-JP" sz="1600" dirty="0">
                <a:hlinkClick r:id="rId3"/>
              </a:rPr>
              <a:t>https://www.itmedia.co.jp/news/articles/1605/31/news119.html</a:t>
            </a:r>
            <a:endParaRPr kumimoji="1" lang="ja-JP" altLang="en-US" sz="16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025E58E-6A0D-314A-8189-CFF9016B0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8194" name="Picture 2" descr="1935年の写真を新技術で加工">
            <a:extLst>
              <a:ext uri="{FF2B5EF4-FFF2-40B4-BE49-F238E27FC236}">
                <a16:creationId xmlns:a16="http://schemas.microsoft.com/office/drawing/2014/main" id="{DDA427A4-3E12-DA4C-A851-E31B72DAC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18" y="1270000"/>
            <a:ext cx="5527039" cy="43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1935年の写真を新技術で加工">
            <a:extLst>
              <a:ext uri="{FF2B5EF4-FFF2-40B4-BE49-F238E27FC236}">
                <a16:creationId xmlns:a16="http://schemas.microsoft.com/office/drawing/2014/main" id="{79848148-691D-1947-B4EE-7072CCD29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8243" y="1270000"/>
            <a:ext cx="5527040" cy="43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6357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B442106B-2C54-B34B-A50E-0B8FE0D98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947" y="224286"/>
            <a:ext cx="3812875" cy="381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タイトル 1">
            <a:extLst>
              <a:ext uri="{FF2B5EF4-FFF2-40B4-BE49-F238E27FC236}">
                <a16:creationId xmlns:a16="http://schemas.microsoft.com/office/drawing/2014/main" id="{AD53BD6A-108B-D244-9BFC-68A4DAE91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6313" y="6326078"/>
            <a:ext cx="4725687" cy="531922"/>
          </a:xfrm>
        </p:spPr>
        <p:txBody>
          <a:bodyPr>
            <a:normAutofit/>
          </a:bodyPr>
          <a:lstStyle/>
          <a:p>
            <a:r>
              <a:rPr lang="ja-JP" altLang="en-US" sz="160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いまトピ</a:t>
            </a:r>
            <a:br>
              <a:rPr lang="en" altLang="ja-JP" sz="1600" dirty="0">
                <a:solidFill>
                  <a:srgbClr val="77A2B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" altLang="ja-JP" sz="1600" dirty="0">
                <a:solidFill>
                  <a:srgbClr val="77A2B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https://ima.goo.ne.jp/column/article/4072.html</a:t>
            </a:r>
            <a:endParaRPr kumimoji="1" lang="ja-JP" altLang="en-US" sz="1600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66041184-9162-F449-942C-B355C9DD5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0910" y="719606"/>
            <a:ext cx="3812875" cy="381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30AC2C07-BFB6-B049-A570-50C46F94B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3785" y="1522562"/>
            <a:ext cx="3812876" cy="381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265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9805AF4-7989-43AB-9A60-14E3F851FB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5E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0036B63-B0EC-4AF3-95D3-2E2DCA25F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A0746A3E-4CB2-2545-8655-61E1CF22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7578" y="5867400"/>
            <a:ext cx="3422822" cy="400622"/>
          </a:xfrm>
        </p:spPr>
        <p:txBody>
          <a:bodyPr>
            <a:normAutofit/>
          </a:bodyPr>
          <a:lstStyle/>
          <a:p>
            <a:r>
              <a:rPr lang="en" altLang="ja-JP" sz="1600" dirty="0">
                <a:hlinkClick r:id="rId2"/>
              </a:rPr>
              <a:t>https://thispersondoesnotexist.com/</a:t>
            </a:r>
            <a:endParaRPr kumimoji="1" lang="ja-JP" altLang="en-US" sz="1600"/>
          </a:p>
        </p:txBody>
      </p:sp>
      <p:pic>
        <p:nvPicPr>
          <p:cNvPr id="6" name="図 5" descr="縞のシャツを着た男性の顔&#10;&#10;自動的に生成された説明">
            <a:extLst>
              <a:ext uri="{FF2B5EF4-FFF2-40B4-BE49-F238E27FC236}">
                <a16:creationId xmlns:a16="http://schemas.microsoft.com/office/drawing/2014/main" id="{B3660488-436B-6B4E-8C5E-9128B51DC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695" y="493007"/>
            <a:ext cx="2680159" cy="2680159"/>
          </a:xfrm>
          <a:prstGeom prst="rect">
            <a:avLst/>
          </a:prstGeom>
        </p:spPr>
      </p:pic>
      <p:pic>
        <p:nvPicPr>
          <p:cNvPr id="9" name="図 8" descr="女性の顔&#10;&#10;自動的に生成された説明">
            <a:extLst>
              <a:ext uri="{FF2B5EF4-FFF2-40B4-BE49-F238E27FC236}">
                <a16:creationId xmlns:a16="http://schemas.microsoft.com/office/drawing/2014/main" id="{502C1C48-F716-8145-9427-6A1BA80FF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854" y="492631"/>
            <a:ext cx="2680159" cy="2680159"/>
          </a:xfrm>
          <a:prstGeom prst="rect">
            <a:avLst/>
          </a:prstGeom>
        </p:spPr>
      </p:pic>
      <p:pic>
        <p:nvPicPr>
          <p:cNvPr id="11" name="図 10" descr="男の顔&#10;&#10;自動的に生成された説明">
            <a:extLst>
              <a:ext uri="{FF2B5EF4-FFF2-40B4-BE49-F238E27FC236}">
                <a16:creationId xmlns:a16="http://schemas.microsoft.com/office/drawing/2014/main" id="{E53055A0-9818-4D41-B704-623A0009AD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7013" y="492255"/>
            <a:ext cx="2691226" cy="2691226"/>
          </a:xfrm>
          <a:prstGeom prst="rect">
            <a:avLst/>
          </a:prstGeom>
        </p:spPr>
      </p:pic>
      <p:pic>
        <p:nvPicPr>
          <p:cNvPr id="13" name="図 12" descr="女性の顔&#10;&#10;自動的に生成された説明">
            <a:extLst>
              <a:ext uri="{FF2B5EF4-FFF2-40B4-BE49-F238E27FC236}">
                <a16:creationId xmlns:a16="http://schemas.microsoft.com/office/drawing/2014/main" id="{6BF9FE3D-A959-DA4C-84D9-8569648C4A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7172" y="515517"/>
            <a:ext cx="2680159" cy="2680159"/>
          </a:xfrm>
          <a:prstGeom prst="rect">
            <a:avLst/>
          </a:prstGeom>
        </p:spPr>
      </p:pic>
      <p:pic>
        <p:nvPicPr>
          <p:cNvPr id="17" name="図 16" descr="髪の長い女性の顔&#10;&#10;自動的に生成された説明">
            <a:extLst>
              <a:ext uri="{FF2B5EF4-FFF2-40B4-BE49-F238E27FC236}">
                <a16:creationId xmlns:a16="http://schemas.microsoft.com/office/drawing/2014/main" id="{000D0A68-EC72-FE44-87C4-32A1467EF6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6695" y="3187240"/>
            <a:ext cx="2680160" cy="2680160"/>
          </a:xfrm>
          <a:prstGeom prst="rect">
            <a:avLst/>
          </a:prstGeom>
        </p:spPr>
      </p:pic>
      <p:pic>
        <p:nvPicPr>
          <p:cNvPr id="19" name="図 18" descr="子供の顔&#10;&#10;自動的に生成された説明">
            <a:extLst>
              <a:ext uri="{FF2B5EF4-FFF2-40B4-BE49-F238E27FC236}">
                <a16:creationId xmlns:a16="http://schemas.microsoft.com/office/drawing/2014/main" id="{C81D0CDC-E375-FD4E-BC1A-E4B6ACB4F0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86855" y="3184610"/>
            <a:ext cx="2680160" cy="2680160"/>
          </a:xfrm>
          <a:prstGeom prst="rect">
            <a:avLst/>
          </a:prstGeom>
        </p:spPr>
      </p:pic>
      <p:pic>
        <p:nvPicPr>
          <p:cNvPr id="21" name="図 20" descr="緑の髪の女性&#10;&#10;自動的に生成された説明">
            <a:extLst>
              <a:ext uri="{FF2B5EF4-FFF2-40B4-BE49-F238E27FC236}">
                <a16:creationId xmlns:a16="http://schemas.microsoft.com/office/drawing/2014/main" id="{C8A6CBF3-E315-1144-B114-05C53A4E3A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67012" y="3181980"/>
            <a:ext cx="2673225" cy="2673225"/>
          </a:xfrm>
          <a:prstGeom prst="rect">
            <a:avLst/>
          </a:prstGeom>
        </p:spPr>
      </p:pic>
      <p:pic>
        <p:nvPicPr>
          <p:cNvPr id="23" name="図 22" descr="メガネをかけて髭を生やした男性&#10;&#10;自動的に生成された説明">
            <a:extLst>
              <a:ext uri="{FF2B5EF4-FFF2-40B4-BE49-F238E27FC236}">
                <a16:creationId xmlns:a16="http://schemas.microsoft.com/office/drawing/2014/main" id="{40521B34-3FA3-6A46-973A-ADF60124A0B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47170" y="3172790"/>
            <a:ext cx="2691227" cy="269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677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CB668F-B3A8-8F47-916B-828D9D01F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000"/>
          </a:xfrm>
        </p:spPr>
        <p:txBody>
          <a:bodyPr/>
          <a:lstStyle/>
          <a:p>
            <a:r>
              <a:rPr kumimoji="1" lang="ja-JP" altLang="en-US"/>
              <a:t>機械学習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2D79BC1-1602-3441-A81F-CAD5978BC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28775"/>
            <a:ext cx="9601200" cy="4238625"/>
          </a:xfrm>
        </p:spPr>
        <p:txBody>
          <a:bodyPr>
            <a:normAutofit/>
          </a:bodyPr>
          <a:lstStyle/>
          <a:p>
            <a:r>
              <a:rPr kumimoji="1" lang="ja-JP" altLang="en-US" sz="4000"/>
              <a:t>機械学習とは、</a:t>
            </a:r>
            <a:r>
              <a:rPr kumimoji="1" lang="en-US" altLang="ja-JP" sz="4000" dirty="0"/>
              <a:t>AI</a:t>
            </a:r>
            <a:r>
              <a:rPr kumimoji="1" lang="ja-JP" altLang="en-US" sz="4000"/>
              <a:t>の仕組みの一つ。「</a:t>
            </a:r>
            <a:r>
              <a:rPr lang="en-US" altLang="ja-JP" sz="4000" dirty="0"/>
              <a:t>AI</a:t>
            </a:r>
            <a:r>
              <a:rPr lang="ja-JP" altLang="en-US" sz="4000"/>
              <a:t>」</a:t>
            </a:r>
            <a:r>
              <a:rPr kumimoji="1" lang="ja-JP" altLang="en-US" sz="4000"/>
              <a:t>に「学習・経験」をさせる？ことで、データの識別や予測の能力を身につける。</a:t>
            </a:r>
            <a:endParaRPr kumimoji="1" lang="en-US" altLang="ja-JP" sz="4000" dirty="0"/>
          </a:p>
        </p:txBody>
      </p:sp>
      <p:pic>
        <p:nvPicPr>
          <p:cNvPr id="1047" name="Picture 23">
            <a:extLst>
              <a:ext uri="{FF2B5EF4-FFF2-40B4-BE49-F238E27FC236}">
                <a16:creationId xmlns:a16="http://schemas.microsoft.com/office/drawing/2014/main" id="{B3EA167D-B8B4-F849-82EC-314816EF6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8438" y="3429000"/>
            <a:ext cx="3154362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8131038"/>
      </p:ext>
    </p:extLst>
  </p:cSld>
  <p:clrMapOvr>
    <a:masterClrMapping/>
  </p:clrMapOvr>
</p:sld>
</file>

<file path=ppt/theme/theme1.xml><?xml version="1.0" encoding="utf-8"?>
<a:theme xmlns:a="http://schemas.openxmlformats.org/drawingml/2006/main" name="トリミング">
  <a:themeElements>
    <a:clrScheme name="トリミン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トリミン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トリミン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1572</TotalTime>
  <Words>1583</Words>
  <Application>Microsoft Macintosh PowerPoint</Application>
  <PresentationFormat>ワイド画面</PresentationFormat>
  <Paragraphs>209</Paragraphs>
  <Slides>40</Slides>
  <Notes>0</Notes>
  <HiddenSlides>0</HiddenSlides>
  <MMClips>4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40</vt:i4>
      </vt:variant>
    </vt:vector>
  </HeadingPairs>
  <TitlesOfParts>
    <vt:vector size="44" baseType="lpstr">
      <vt:lpstr>Gill#20Sans#20MT</vt:lpstr>
      <vt:lpstr>Meiryo-90ms-RKSJ-H</vt:lpstr>
      <vt:lpstr>Franklin Gothic Book</vt:lpstr>
      <vt:lpstr>トリミング</vt:lpstr>
      <vt:lpstr>技能向上訓練 データサイエンスプログラミングコース</vt:lpstr>
      <vt:lpstr>データのダウンロード</vt:lpstr>
      <vt:lpstr>PowerPoint プレゼンテーション</vt:lpstr>
      <vt:lpstr>本日の内容</vt:lpstr>
      <vt:lpstr>AIの定義</vt:lpstr>
      <vt:lpstr>ITmedia NEWS　人工知能で白黒写真をカラーに　早大が技術開発、GitHubでコード公開 https://www.itmedia.co.jp/news/articles/1605/31/news119.html</vt:lpstr>
      <vt:lpstr>いまトピ https://ima.goo.ne.jp/column/article/4072.html</vt:lpstr>
      <vt:lpstr>https://thispersondoesnotexist.com/</vt:lpstr>
      <vt:lpstr>機械学習</vt:lpstr>
      <vt:lpstr>機械学習の流れ①</vt:lpstr>
      <vt:lpstr>機械学習の流れ②</vt:lpstr>
      <vt:lpstr>用語の説明</vt:lpstr>
      <vt:lpstr>過学習</vt:lpstr>
      <vt:lpstr>モデル作例の例 「最小二乗法」①</vt:lpstr>
      <vt:lpstr>モデル作例の例 「最小二乗法」②</vt:lpstr>
      <vt:lpstr>モデル作例の例 「最小二乗法」③</vt:lpstr>
      <vt:lpstr>モデル作例の例 「最小二乗法」④</vt:lpstr>
      <vt:lpstr>機械学習の分類</vt:lpstr>
      <vt:lpstr>教師あり学習</vt:lpstr>
      <vt:lpstr>教師あり学習　『回帰』</vt:lpstr>
      <vt:lpstr>回帰モデルの導入事例</vt:lpstr>
      <vt:lpstr>教師あり学習　『分類』</vt:lpstr>
      <vt:lpstr>分類モデルの導入事例</vt:lpstr>
      <vt:lpstr>教師なし学習</vt:lpstr>
      <vt:lpstr>教師なし学習 『クラスタリング』</vt:lpstr>
      <vt:lpstr>数字の画像でクラスタリング</vt:lpstr>
      <vt:lpstr>クラスタリングの導入事例</vt:lpstr>
      <vt:lpstr>教師なし学習 『GAN』</vt:lpstr>
      <vt:lpstr>GANを使った動画変換</vt:lpstr>
      <vt:lpstr>GANを使った動画予測</vt:lpstr>
      <vt:lpstr>強化学習</vt:lpstr>
      <vt:lpstr>テトリス</vt:lpstr>
      <vt:lpstr>テトリス</vt:lpstr>
      <vt:lpstr>強化学習のアルゴリズム①</vt:lpstr>
      <vt:lpstr>強化学習のアルゴリズム②</vt:lpstr>
      <vt:lpstr>ディープラーニング</vt:lpstr>
      <vt:lpstr>パーセプトロン</vt:lpstr>
      <vt:lpstr>PowerPoint プレゼンテーション</vt:lpstr>
      <vt:lpstr>PowerPoint プレゼンテーション</vt:lpstr>
      <vt:lpstr>ディープラーニング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技能向上訓練 ＡＩ基礎コース</dc:title>
  <dc:creator>羽田野 拓</dc:creator>
  <cp:lastModifiedBy>羽田野 拓</cp:lastModifiedBy>
  <cp:revision>1</cp:revision>
  <dcterms:created xsi:type="dcterms:W3CDTF">2020-09-05T18:27:22Z</dcterms:created>
  <dcterms:modified xsi:type="dcterms:W3CDTF">2020-10-21T19:26:18Z</dcterms:modified>
</cp:coreProperties>
</file>

<file path=docProps/thumbnail.jpeg>
</file>